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3"/>
  </p:notesMasterIdLst>
  <p:sldIdLst>
    <p:sldId id="256" r:id="rId5"/>
    <p:sldId id="264" r:id="rId6"/>
    <p:sldId id="268" r:id="rId7"/>
    <p:sldId id="257" r:id="rId8"/>
    <p:sldId id="259" r:id="rId9"/>
    <p:sldId id="260" r:id="rId10"/>
    <p:sldId id="270" r:id="rId11"/>
    <p:sldId id="269" r:id="rId12"/>
    <p:sldId id="261" r:id="rId13"/>
    <p:sldId id="271" r:id="rId14"/>
    <p:sldId id="274" r:id="rId15"/>
    <p:sldId id="262" r:id="rId16"/>
    <p:sldId id="263" r:id="rId17"/>
    <p:sldId id="272" r:id="rId18"/>
    <p:sldId id="273" r:id="rId19"/>
    <p:sldId id="265" r:id="rId20"/>
    <p:sldId id="275" r:id="rId21"/>
    <p:sldId id="276" r:id="rId22"/>
    <p:sldId id="277" r:id="rId23"/>
    <p:sldId id="278" r:id="rId24"/>
    <p:sldId id="282" r:id="rId25"/>
    <p:sldId id="283" r:id="rId26"/>
    <p:sldId id="279" r:id="rId27"/>
    <p:sldId id="284" r:id="rId28"/>
    <p:sldId id="285" r:id="rId29"/>
    <p:sldId id="286" r:id="rId30"/>
    <p:sldId id="287" r:id="rId31"/>
    <p:sldId id="288" r:id="rId32"/>
    <p:sldId id="301" r:id="rId33"/>
    <p:sldId id="302" r:id="rId34"/>
    <p:sldId id="289" r:id="rId35"/>
    <p:sldId id="290" r:id="rId36"/>
    <p:sldId id="280" r:id="rId37"/>
    <p:sldId id="291" r:id="rId38"/>
    <p:sldId id="295" r:id="rId39"/>
    <p:sldId id="281" r:id="rId40"/>
    <p:sldId id="304" r:id="rId41"/>
    <p:sldId id="305" r:id="rId42"/>
    <p:sldId id="319" r:id="rId43"/>
    <p:sldId id="320" r:id="rId44"/>
    <p:sldId id="321" r:id="rId45"/>
    <p:sldId id="322" r:id="rId46"/>
    <p:sldId id="266" r:id="rId47"/>
    <p:sldId id="303" r:id="rId48"/>
    <p:sldId id="292" r:id="rId49"/>
    <p:sldId id="293" r:id="rId50"/>
    <p:sldId id="306" r:id="rId51"/>
    <p:sldId id="309" r:id="rId52"/>
    <p:sldId id="310" r:id="rId53"/>
    <p:sldId id="311" r:id="rId54"/>
    <p:sldId id="312" r:id="rId55"/>
    <p:sldId id="294" r:id="rId56"/>
    <p:sldId id="307" r:id="rId57"/>
    <p:sldId id="308" r:id="rId58"/>
    <p:sldId id="323" r:id="rId59"/>
    <p:sldId id="324" r:id="rId60"/>
    <p:sldId id="267" r:id="rId61"/>
    <p:sldId id="296" r:id="rId62"/>
    <p:sldId id="297" r:id="rId63"/>
    <p:sldId id="298" r:id="rId64"/>
    <p:sldId id="299" r:id="rId65"/>
    <p:sldId id="313" r:id="rId66"/>
    <p:sldId id="300" r:id="rId67"/>
    <p:sldId id="314" r:id="rId68"/>
    <p:sldId id="318" r:id="rId69"/>
    <p:sldId id="315" r:id="rId70"/>
    <p:sldId id="316" r:id="rId71"/>
    <p:sldId id="317"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B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FD192-5DCC-4E56-A251-B8535AB5E0D3}" v="2313" dt="2025-05-29T10:08:34.5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0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Peeters" userId="S::r0938395@ucll.be::e73eaba6-5773-43e1-bc91-2465140af913" providerId="AD" clId="Web-{B3DD9FC3-0702-CB2E-7E3B-43EA2E38FC66}"/>
    <pc:docChg chg="addSld modSld">
      <pc:chgData name="Lotte Peeters" userId="S::r0938395@ucll.be::e73eaba6-5773-43e1-bc91-2465140af913" providerId="AD" clId="Web-{B3DD9FC3-0702-CB2E-7E3B-43EA2E38FC66}" dt="2025-02-22T18:12:39.964" v="23" actId="20577"/>
      <pc:docMkLst>
        <pc:docMk/>
      </pc:docMkLst>
      <pc:sldChg chg="modSp new">
        <pc:chgData name="Lotte Peeters" userId="S::r0938395@ucll.be::e73eaba6-5773-43e1-bc91-2465140af913" providerId="AD" clId="Web-{B3DD9FC3-0702-CB2E-7E3B-43EA2E38FC66}" dt="2025-02-22T18:12:39.964" v="23" actId="20577"/>
        <pc:sldMkLst>
          <pc:docMk/>
          <pc:sldMk cId="705491196" sldId="304"/>
        </pc:sldMkLst>
      </pc:sldChg>
    </pc:docChg>
  </pc:docChgLst>
  <pc:docChgLst>
    <pc:chgData name="Thian Macquoy" userId="fa06917d-3f09-4f4f-bd6d-1b1efd0a4fe8" providerId="ADAL" clId="{678909AB-7F4D-4E97-B7E3-83F3786852E1}"/>
    <pc:docChg chg="custSel addSld modSld">
      <pc:chgData name="Thian Macquoy" userId="fa06917d-3f09-4f4f-bd6d-1b1efd0a4fe8" providerId="ADAL" clId="{678909AB-7F4D-4E97-B7E3-83F3786852E1}" dt="2025-02-23T20:01:05.035" v="196" actId="1076"/>
      <pc:docMkLst>
        <pc:docMk/>
      </pc:docMkLst>
      <pc:sldChg chg="addSp modSp new mod modAnim">
        <pc:chgData name="Thian Macquoy" userId="fa06917d-3f09-4f4f-bd6d-1b1efd0a4fe8" providerId="ADAL" clId="{678909AB-7F4D-4E97-B7E3-83F3786852E1}" dt="2025-02-23T18:42:35.657" v="52"/>
        <pc:sldMkLst>
          <pc:docMk/>
          <pc:sldMk cId="3983920463" sldId="309"/>
        </pc:sldMkLst>
      </pc:sldChg>
      <pc:sldChg chg="addSp modSp new mod modAnim">
        <pc:chgData name="Thian Macquoy" userId="fa06917d-3f09-4f4f-bd6d-1b1efd0a4fe8" providerId="ADAL" clId="{678909AB-7F4D-4E97-B7E3-83F3786852E1}" dt="2025-02-23T18:46:05.247" v="92" actId="14100"/>
        <pc:sldMkLst>
          <pc:docMk/>
          <pc:sldMk cId="1206482072" sldId="310"/>
        </pc:sldMkLst>
      </pc:sldChg>
      <pc:sldChg chg="addSp delSp modSp new mod modClrScheme modAnim chgLayout">
        <pc:chgData name="Thian Macquoy" userId="fa06917d-3f09-4f4f-bd6d-1b1efd0a4fe8" providerId="ADAL" clId="{678909AB-7F4D-4E97-B7E3-83F3786852E1}" dt="2025-02-23T19:06:04.310" v="178" actId="14100"/>
        <pc:sldMkLst>
          <pc:docMk/>
          <pc:sldMk cId="3165178417" sldId="311"/>
        </pc:sldMkLst>
      </pc:sldChg>
      <pc:sldChg chg="addSp delSp modSp new mod">
        <pc:chgData name="Thian Macquoy" userId="fa06917d-3f09-4f4f-bd6d-1b1efd0a4fe8" providerId="ADAL" clId="{678909AB-7F4D-4E97-B7E3-83F3786852E1}" dt="2025-02-23T20:01:05.035" v="196" actId="1076"/>
        <pc:sldMkLst>
          <pc:docMk/>
          <pc:sldMk cId="1511708044" sldId="312"/>
        </pc:sldMkLst>
      </pc:sldChg>
    </pc:docChg>
  </pc:docChgLst>
  <pc:docChgLst>
    <pc:chgData name="Lotte Peeters" userId="S::r0938395@ucll.be::e73eaba6-5773-43e1-bc91-2465140af913" providerId="AD" clId="Web-{14B8CD49-9F77-0547-92F8-2CA088BC3451}"/>
    <pc:docChg chg="modSld">
      <pc:chgData name="Lotte Peeters" userId="S::r0938395@ucll.be::e73eaba6-5773-43e1-bc91-2465140af913" providerId="AD" clId="Web-{14B8CD49-9F77-0547-92F8-2CA088BC3451}" dt="2025-02-23T10:08:48.955" v="60" actId="20577"/>
      <pc:docMkLst>
        <pc:docMk/>
      </pc:docMkLst>
      <pc:sldChg chg="modSp">
        <pc:chgData name="Lotte Peeters" userId="S::r0938395@ucll.be::e73eaba6-5773-43e1-bc91-2465140af913" providerId="AD" clId="Web-{14B8CD49-9F77-0547-92F8-2CA088BC3451}" dt="2025-02-23T10:08:48.955" v="60" actId="20577"/>
        <pc:sldMkLst>
          <pc:docMk/>
          <pc:sldMk cId="705491196" sldId="304"/>
        </pc:sldMkLst>
      </pc:sldChg>
    </pc:docChg>
  </pc:docChgLst>
  <pc:docChgLst>
    <pc:chgData name="Lotte Peeters" userId="e73eaba6-5773-43e1-bc91-2465140af913" providerId="ADAL" clId="{0047CFDB-CEEF-4932-B845-BB16E046C764}"/>
    <pc:docChg chg="undo redo custSel addSld modSld">
      <pc:chgData name="Lotte Peeters" userId="e73eaba6-5773-43e1-bc91-2465140af913" providerId="ADAL" clId="{0047CFDB-CEEF-4932-B845-BB16E046C764}" dt="2025-02-23T10:35:26.535" v="1021"/>
      <pc:docMkLst>
        <pc:docMk/>
      </pc:docMkLst>
      <pc:sldChg chg="addSp delSp modSp mod modAnim">
        <pc:chgData name="Lotte Peeters" userId="e73eaba6-5773-43e1-bc91-2465140af913" providerId="ADAL" clId="{0047CFDB-CEEF-4932-B845-BB16E046C764}" dt="2025-02-23T10:23:43.486" v="759" actId="20577"/>
        <pc:sldMkLst>
          <pc:docMk/>
          <pc:sldMk cId="705491196" sldId="304"/>
        </pc:sldMkLst>
      </pc:sldChg>
      <pc:sldChg chg="addSp modSp new mod modAnim">
        <pc:chgData name="Lotte Peeters" userId="e73eaba6-5773-43e1-bc91-2465140af913" providerId="ADAL" clId="{0047CFDB-CEEF-4932-B845-BB16E046C764}" dt="2025-02-23T10:25:50.252" v="773" actId="20577"/>
        <pc:sldMkLst>
          <pc:docMk/>
          <pc:sldMk cId="2002794561" sldId="305"/>
        </pc:sldMkLst>
      </pc:sldChg>
      <pc:sldChg chg="addSp delSp modSp new mod modAnim">
        <pc:chgData name="Lotte Peeters" userId="e73eaba6-5773-43e1-bc91-2465140af913" providerId="ADAL" clId="{0047CFDB-CEEF-4932-B845-BB16E046C764}" dt="2025-02-23T10:35:26.535" v="1021"/>
        <pc:sldMkLst>
          <pc:docMk/>
          <pc:sldMk cId="534726293" sldId="306"/>
        </pc:sldMkLst>
      </pc:sldChg>
    </pc:docChg>
  </pc:docChgLst>
  <pc:docChgLst>
    <pc:chgData name="Sofie Tyskens" userId="6d767ef2-4d81-4585-b50a-c85c61e943d9" providerId="ADAL" clId="{DB6FD192-5DCC-4E56-A251-B8535AB5E0D3}"/>
    <pc:docChg chg="undo custSel addSld delSld modSld sldOrd">
      <pc:chgData name="Sofie Tyskens" userId="6d767ef2-4d81-4585-b50a-c85c61e943d9" providerId="ADAL" clId="{DB6FD192-5DCC-4E56-A251-B8535AB5E0D3}" dt="2025-05-29T10:07:23.832" v="10410"/>
      <pc:docMkLst>
        <pc:docMk/>
      </pc:docMkLst>
      <pc:sldChg chg="modSp mod">
        <pc:chgData name="Sofie Tyskens" userId="6d767ef2-4d81-4585-b50a-c85c61e943d9" providerId="ADAL" clId="{DB6FD192-5DCC-4E56-A251-B8535AB5E0D3}" dt="2025-05-29T08:17:02.106" v="6567" actId="1037"/>
        <pc:sldMkLst>
          <pc:docMk/>
          <pc:sldMk cId="2011902423" sldId="257"/>
        </pc:sldMkLst>
        <pc:spChg chg="mod">
          <ac:chgData name="Sofie Tyskens" userId="6d767ef2-4d81-4585-b50a-c85c61e943d9" providerId="ADAL" clId="{DB6FD192-5DCC-4E56-A251-B8535AB5E0D3}" dt="2025-05-29T08:16:46.012" v="6562" actId="1076"/>
          <ac:spMkLst>
            <pc:docMk/>
            <pc:sldMk cId="2011902423" sldId="257"/>
            <ac:spMk id="2" creationId="{67023DA9-857C-2F46-5333-812B7322775A}"/>
          </ac:spMkLst>
        </pc:spChg>
        <pc:spChg chg="mod">
          <ac:chgData name="Sofie Tyskens" userId="6d767ef2-4d81-4585-b50a-c85c61e943d9" providerId="ADAL" clId="{DB6FD192-5DCC-4E56-A251-B8535AB5E0D3}" dt="2025-05-29T08:17:02.106" v="6567" actId="1037"/>
          <ac:spMkLst>
            <pc:docMk/>
            <pc:sldMk cId="2011902423" sldId="257"/>
            <ac:spMk id="3" creationId="{1F58A21C-5520-DEA7-4664-9656C537B0B2}"/>
          </ac:spMkLst>
        </pc:spChg>
      </pc:sldChg>
      <pc:sldChg chg="addSp modSp mod">
        <pc:chgData name="Sofie Tyskens" userId="6d767ef2-4d81-4585-b50a-c85c61e943d9" providerId="ADAL" clId="{DB6FD192-5DCC-4E56-A251-B8535AB5E0D3}" dt="2025-05-29T08:22:18.174" v="6600" actId="12"/>
        <pc:sldMkLst>
          <pc:docMk/>
          <pc:sldMk cId="3838442474" sldId="259"/>
        </pc:sldMkLst>
        <pc:spChg chg="mod">
          <ac:chgData name="Sofie Tyskens" userId="6d767ef2-4d81-4585-b50a-c85c61e943d9" providerId="ADAL" clId="{DB6FD192-5DCC-4E56-A251-B8535AB5E0D3}" dt="2025-05-29T08:22:18.174" v="6600" actId="12"/>
          <ac:spMkLst>
            <pc:docMk/>
            <pc:sldMk cId="3838442474" sldId="259"/>
            <ac:spMk id="3" creationId="{435E6D9A-3D45-8DCA-5674-AA69F67DEE3C}"/>
          </ac:spMkLst>
        </pc:spChg>
      </pc:sldChg>
      <pc:sldChg chg="addSp modSp mod">
        <pc:chgData name="Sofie Tyskens" userId="6d767ef2-4d81-4585-b50a-c85c61e943d9" providerId="ADAL" clId="{DB6FD192-5DCC-4E56-A251-B8535AB5E0D3}" dt="2025-05-29T08:22:28.931" v="6601" actId="11"/>
        <pc:sldMkLst>
          <pc:docMk/>
          <pc:sldMk cId="3758370283" sldId="260"/>
        </pc:sldMkLst>
        <pc:spChg chg="mod">
          <ac:chgData name="Sofie Tyskens" userId="6d767ef2-4d81-4585-b50a-c85c61e943d9" providerId="ADAL" clId="{DB6FD192-5DCC-4E56-A251-B8535AB5E0D3}" dt="2025-05-29T08:22:28.931" v="6601" actId="11"/>
          <ac:spMkLst>
            <pc:docMk/>
            <pc:sldMk cId="3758370283" sldId="260"/>
            <ac:spMk id="3" creationId="{228ED6C0-D314-AB81-F260-D83948EC44A6}"/>
          </ac:spMkLst>
        </pc:spChg>
      </pc:sldChg>
      <pc:sldChg chg="addSp modSp mod modAnim">
        <pc:chgData name="Sofie Tyskens" userId="6d767ef2-4d81-4585-b50a-c85c61e943d9" providerId="ADAL" clId="{DB6FD192-5DCC-4E56-A251-B8535AB5E0D3}" dt="2025-02-16T18:36:39.520" v="709" actId="1076"/>
        <pc:sldMkLst>
          <pc:docMk/>
          <pc:sldMk cId="4260362908" sldId="261"/>
        </pc:sldMkLst>
      </pc:sldChg>
      <pc:sldChg chg="delSp mod modNotesTx">
        <pc:chgData name="Sofie Tyskens" userId="6d767ef2-4d81-4585-b50a-c85c61e943d9" providerId="ADAL" clId="{DB6FD192-5DCC-4E56-A251-B8535AB5E0D3}" dt="2025-05-29T08:18:16.766" v="6568" actId="478"/>
        <pc:sldMkLst>
          <pc:docMk/>
          <pc:sldMk cId="1175430054" sldId="262"/>
        </pc:sldMkLst>
        <pc:spChg chg="del">
          <ac:chgData name="Sofie Tyskens" userId="6d767ef2-4d81-4585-b50a-c85c61e943d9" providerId="ADAL" clId="{DB6FD192-5DCC-4E56-A251-B8535AB5E0D3}" dt="2025-05-29T08:18:16.766" v="6568" actId="478"/>
          <ac:spMkLst>
            <pc:docMk/>
            <pc:sldMk cId="1175430054" sldId="262"/>
            <ac:spMk id="3" creationId="{52E30E56-FE49-15A8-DB44-7F4A9E955D9C}"/>
          </ac:spMkLst>
        </pc:spChg>
      </pc:sldChg>
      <pc:sldChg chg="modSp mod">
        <pc:chgData name="Sofie Tyskens" userId="6d767ef2-4d81-4585-b50a-c85c61e943d9" providerId="ADAL" clId="{DB6FD192-5DCC-4E56-A251-B8535AB5E0D3}" dt="2025-02-15T15:51:27.322" v="180" actId="20577"/>
        <pc:sldMkLst>
          <pc:docMk/>
          <pc:sldMk cId="470689831" sldId="265"/>
        </pc:sldMkLst>
      </pc:sldChg>
      <pc:sldChg chg="setBg">
        <pc:chgData name="Sofie Tyskens" userId="6d767ef2-4d81-4585-b50a-c85c61e943d9" providerId="ADAL" clId="{DB6FD192-5DCC-4E56-A251-B8535AB5E0D3}" dt="2025-02-16T19:56:24.790" v="4077"/>
        <pc:sldMkLst>
          <pc:docMk/>
          <pc:sldMk cId="1885100800" sldId="266"/>
        </pc:sldMkLst>
      </pc:sldChg>
      <pc:sldChg chg="modSp mod">
        <pc:chgData name="Sofie Tyskens" userId="6d767ef2-4d81-4585-b50a-c85c61e943d9" providerId="ADAL" clId="{DB6FD192-5DCC-4E56-A251-B8535AB5E0D3}" dt="2025-02-16T19:57:16.459" v="4099" actId="20577"/>
        <pc:sldMkLst>
          <pc:docMk/>
          <pc:sldMk cId="318609103" sldId="267"/>
        </pc:sldMkLst>
      </pc:sldChg>
      <pc:sldChg chg="modSp">
        <pc:chgData name="Sofie Tyskens" userId="6d767ef2-4d81-4585-b50a-c85c61e943d9" providerId="ADAL" clId="{DB6FD192-5DCC-4E56-A251-B8535AB5E0D3}" dt="2025-02-16T18:57:11.978" v="1683"/>
        <pc:sldMkLst>
          <pc:docMk/>
          <pc:sldMk cId="2931156211" sldId="268"/>
        </pc:sldMkLst>
      </pc:sldChg>
      <pc:sldChg chg="addSp modSp mod">
        <pc:chgData name="Sofie Tyskens" userId="6d767ef2-4d81-4585-b50a-c85c61e943d9" providerId="ADAL" clId="{DB6FD192-5DCC-4E56-A251-B8535AB5E0D3}" dt="2025-05-29T08:22:38.824" v="6602" actId="11"/>
        <pc:sldMkLst>
          <pc:docMk/>
          <pc:sldMk cId="3401398985" sldId="269"/>
        </pc:sldMkLst>
        <pc:spChg chg="mod">
          <ac:chgData name="Sofie Tyskens" userId="6d767ef2-4d81-4585-b50a-c85c61e943d9" providerId="ADAL" clId="{DB6FD192-5DCC-4E56-A251-B8535AB5E0D3}" dt="2025-05-29T08:22:38.824" v="6602" actId="11"/>
          <ac:spMkLst>
            <pc:docMk/>
            <pc:sldMk cId="3401398985" sldId="269"/>
            <ac:spMk id="3" creationId="{0FACAF62-94E8-5973-7BA1-6AD93416928A}"/>
          </ac:spMkLst>
        </pc:spChg>
      </pc:sldChg>
      <pc:sldChg chg="addSp modSp mod modAnim">
        <pc:chgData name="Sofie Tyskens" userId="6d767ef2-4d81-4585-b50a-c85c61e943d9" providerId="ADAL" clId="{DB6FD192-5DCC-4E56-A251-B8535AB5E0D3}" dt="2025-02-16T18:38:04.188" v="726" actId="1076"/>
        <pc:sldMkLst>
          <pc:docMk/>
          <pc:sldMk cId="446482924" sldId="271"/>
        </pc:sldMkLst>
      </pc:sldChg>
      <pc:sldChg chg="addSp modSp add mod modAnim">
        <pc:chgData name="Sofie Tyskens" userId="6d767ef2-4d81-4585-b50a-c85c61e943d9" providerId="ADAL" clId="{DB6FD192-5DCC-4E56-A251-B8535AB5E0D3}" dt="2025-02-16T18:38:10.418" v="727"/>
        <pc:sldMkLst>
          <pc:docMk/>
          <pc:sldMk cId="883497996" sldId="274"/>
        </pc:sldMkLst>
      </pc:sldChg>
      <pc:sldChg chg="addSp delSp modSp new mod">
        <pc:chgData name="Sofie Tyskens" userId="6d767ef2-4d81-4585-b50a-c85c61e943d9" providerId="ADAL" clId="{DB6FD192-5DCC-4E56-A251-B8535AB5E0D3}" dt="2025-05-29T08:19:50.845" v="6589" actId="12"/>
        <pc:sldMkLst>
          <pc:docMk/>
          <pc:sldMk cId="3672039382" sldId="275"/>
        </pc:sldMkLst>
        <pc:spChg chg="del mod">
          <ac:chgData name="Sofie Tyskens" userId="6d767ef2-4d81-4585-b50a-c85c61e943d9" providerId="ADAL" clId="{DB6FD192-5DCC-4E56-A251-B8535AB5E0D3}" dt="2025-05-29T08:18:52.404" v="6571" actId="478"/>
          <ac:spMkLst>
            <pc:docMk/>
            <pc:sldMk cId="3672039382" sldId="275"/>
            <ac:spMk id="2" creationId="{29038C9F-CFD8-E7B0-437C-0EB624C15C41}"/>
          </ac:spMkLst>
        </pc:spChg>
        <pc:spChg chg="mod">
          <ac:chgData name="Sofie Tyskens" userId="6d767ef2-4d81-4585-b50a-c85c61e943d9" providerId="ADAL" clId="{DB6FD192-5DCC-4E56-A251-B8535AB5E0D3}" dt="2025-05-29T08:19:50.845" v="6589" actId="12"/>
          <ac:spMkLst>
            <pc:docMk/>
            <pc:sldMk cId="3672039382" sldId="275"/>
            <ac:spMk id="3" creationId="{1BDE331B-173D-A2F0-E97D-40A891B7125C}"/>
          </ac:spMkLst>
        </pc:spChg>
        <pc:spChg chg="add mod">
          <ac:chgData name="Sofie Tyskens" userId="6d767ef2-4d81-4585-b50a-c85c61e943d9" providerId="ADAL" clId="{DB6FD192-5DCC-4E56-A251-B8535AB5E0D3}" dt="2025-05-29T08:18:57.006" v="6574" actId="20577"/>
          <ac:spMkLst>
            <pc:docMk/>
            <pc:sldMk cId="3672039382" sldId="275"/>
            <ac:spMk id="5" creationId="{9AE3E908-951E-CDC5-C737-8FD753EFAD94}"/>
          </ac:spMkLst>
        </pc:spChg>
        <pc:spChg chg="add del mod">
          <ac:chgData name="Sofie Tyskens" userId="6d767ef2-4d81-4585-b50a-c85c61e943d9" providerId="ADAL" clId="{DB6FD192-5DCC-4E56-A251-B8535AB5E0D3}" dt="2025-05-29T08:18:54.915" v="6572" actId="478"/>
          <ac:spMkLst>
            <pc:docMk/>
            <pc:sldMk cId="3672039382" sldId="275"/>
            <ac:spMk id="7" creationId="{B152EDF8-B97A-12CC-F08D-9F845E03E09B}"/>
          </ac:spMkLst>
        </pc:spChg>
      </pc:sldChg>
      <pc:sldChg chg="addSp delSp modSp add mod modNotesTx">
        <pc:chgData name="Sofie Tyskens" userId="6d767ef2-4d81-4585-b50a-c85c61e943d9" providerId="ADAL" clId="{DB6FD192-5DCC-4E56-A251-B8535AB5E0D3}" dt="2025-05-29T08:20:02.044" v="6590" actId="478"/>
        <pc:sldMkLst>
          <pc:docMk/>
          <pc:sldMk cId="1232801833" sldId="276"/>
        </pc:sldMkLst>
        <pc:spChg chg="del">
          <ac:chgData name="Sofie Tyskens" userId="6d767ef2-4d81-4585-b50a-c85c61e943d9" providerId="ADAL" clId="{DB6FD192-5DCC-4E56-A251-B8535AB5E0D3}" dt="2025-05-29T08:20:02.044" v="6590" actId="478"/>
          <ac:spMkLst>
            <pc:docMk/>
            <pc:sldMk cId="1232801833" sldId="276"/>
            <ac:spMk id="3" creationId="{51C130D7-0DB6-7051-BCDC-28873751E1C1}"/>
          </ac:spMkLst>
        </pc:spChg>
      </pc:sldChg>
      <pc:sldChg chg="addSp delSp modSp add mod modAnim">
        <pc:chgData name="Sofie Tyskens" userId="6d767ef2-4d81-4585-b50a-c85c61e943d9" providerId="ADAL" clId="{DB6FD192-5DCC-4E56-A251-B8535AB5E0D3}" dt="2025-05-29T08:20:16.460" v="6596" actId="1037"/>
        <pc:sldMkLst>
          <pc:docMk/>
          <pc:sldMk cId="608158540" sldId="277"/>
        </pc:sldMkLst>
        <pc:picChg chg="mod">
          <ac:chgData name="Sofie Tyskens" userId="6d767ef2-4d81-4585-b50a-c85c61e943d9" providerId="ADAL" clId="{DB6FD192-5DCC-4E56-A251-B8535AB5E0D3}" dt="2025-05-29T08:20:16.460" v="6596" actId="1037"/>
          <ac:picMkLst>
            <pc:docMk/>
            <pc:sldMk cId="608158540" sldId="277"/>
            <ac:picMk id="12" creationId="{918ED8CB-7CF5-5B64-5746-850E29D3E287}"/>
          </ac:picMkLst>
        </pc:picChg>
      </pc:sldChg>
      <pc:sldChg chg="addSp delSp modSp add mod modAnim">
        <pc:chgData name="Sofie Tyskens" userId="6d767ef2-4d81-4585-b50a-c85c61e943d9" providerId="ADAL" clId="{DB6FD192-5DCC-4E56-A251-B8535AB5E0D3}" dt="2025-02-16T18:48:39.223" v="1165" actId="1076"/>
        <pc:sldMkLst>
          <pc:docMk/>
          <pc:sldMk cId="3206063959" sldId="278"/>
        </pc:sldMkLst>
      </pc:sldChg>
      <pc:sldChg chg="addSp delSp modSp add mod modAnim">
        <pc:chgData name="Sofie Tyskens" userId="6d767ef2-4d81-4585-b50a-c85c61e943d9" providerId="ADAL" clId="{DB6FD192-5DCC-4E56-A251-B8535AB5E0D3}" dt="2025-02-17T20:14:22.796" v="4269" actId="20577"/>
        <pc:sldMkLst>
          <pc:docMk/>
          <pc:sldMk cId="3106233549" sldId="279"/>
        </pc:sldMkLst>
      </pc:sldChg>
      <pc:sldChg chg="modSp add mod">
        <pc:chgData name="Sofie Tyskens" userId="6d767ef2-4d81-4585-b50a-c85c61e943d9" providerId="ADAL" clId="{DB6FD192-5DCC-4E56-A251-B8535AB5E0D3}" dt="2025-05-29T09:07:11.157" v="6680" actId="12"/>
        <pc:sldMkLst>
          <pc:docMk/>
          <pc:sldMk cId="2610558540" sldId="280"/>
        </pc:sldMkLst>
        <pc:spChg chg="mod">
          <ac:chgData name="Sofie Tyskens" userId="6d767ef2-4d81-4585-b50a-c85c61e943d9" providerId="ADAL" clId="{DB6FD192-5DCC-4E56-A251-B8535AB5E0D3}" dt="2025-05-29T09:07:11.157" v="6680" actId="12"/>
          <ac:spMkLst>
            <pc:docMk/>
            <pc:sldMk cId="2610558540" sldId="280"/>
            <ac:spMk id="3" creationId="{7AF66B3E-0B66-9E58-D885-B0912F7E7898}"/>
          </ac:spMkLst>
        </pc:spChg>
      </pc:sldChg>
      <pc:sldChg chg="modSp add mod">
        <pc:chgData name="Sofie Tyskens" userId="6d767ef2-4d81-4585-b50a-c85c61e943d9" providerId="ADAL" clId="{DB6FD192-5DCC-4E56-A251-B8535AB5E0D3}" dt="2025-05-29T09:09:34.361" v="6714" actId="12"/>
        <pc:sldMkLst>
          <pc:docMk/>
          <pc:sldMk cId="38745693" sldId="281"/>
        </pc:sldMkLst>
        <pc:spChg chg="mod">
          <ac:chgData name="Sofie Tyskens" userId="6d767ef2-4d81-4585-b50a-c85c61e943d9" providerId="ADAL" clId="{DB6FD192-5DCC-4E56-A251-B8535AB5E0D3}" dt="2025-05-29T09:09:34.361" v="6714" actId="12"/>
          <ac:spMkLst>
            <pc:docMk/>
            <pc:sldMk cId="38745693" sldId="281"/>
            <ac:spMk id="3" creationId="{D25D0440-F872-5919-5C4D-1FE23394EE31}"/>
          </ac:spMkLst>
        </pc:spChg>
      </pc:sldChg>
      <pc:sldChg chg="addSp delSp modSp add mod delAnim">
        <pc:chgData name="Sofie Tyskens" userId="6d767ef2-4d81-4585-b50a-c85c61e943d9" providerId="ADAL" clId="{DB6FD192-5DCC-4E56-A251-B8535AB5E0D3}" dt="2025-05-29T08:21:57.037" v="6599" actId="11"/>
        <pc:sldMkLst>
          <pc:docMk/>
          <pc:sldMk cId="1906356154" sldId="282"/>
        </pc:sldMkLst>
        <pc:spChg chg="mod">
          <ac:chgData name="Sofie Tyskens" userId="6d767ef2-4d81-4585-b50a-c85c61e943d9" providerId="ADAL" clId="{DB6FD192-5DCC-4E56-A251-B8535AB5E0D3}" dt="2025-05-29T08:21:57.037" v="6599" actId="11"/>
          <ac:spMkLst>
            <pc:docMk/>
            <pc:sldMk cId="1906356154" sldId="282"/>
            <ac:spMk id="6" creationId="{96A6EC91-21B0-EE99-395A-E878DBC67FF9}"/>
          </ac:spMkLst>
        </pc:spChg>
      </pc:sldChg>
      <pc:sldChg chg="addSp modSp add mod modAnim">
        <pc:chgData name="Sofie Tyskens" userId="6d767ef2-4d81-4585-b50a-c85c61e943d9" providerId="ADAL" clId="{DB6FD192-5DCC-4E56-A251-B8535AB5E0D3}" dt="2025-05-29T09:06:27.745" v="6677" actId="12"/>
        <pc:sldMkLst>
          <pc:docMk/>
          <pc:sldMk cId="1339723532" sldId="283"/>
        </pc:sldMkLst>
        <pc:spChg chg="mod">
          <ac:chgData name="Sofie Tyskens" userId="6d767ef2-4d81-4585-b50a-c85c61e943d9" providerId="ADAL" clId="{DB6FD192-5DCC-4E56-A251-B8535AB5E0D3}" dt="2025-05-29T09:06:27.745" v="6677" actId="12"/>
          <ac:spMkLst>
            <pc:docMk/>
            <pc:sldMk cId="1339723532" sldId="283"/>
            <ac:spMk id="6" creationId="{B899F961-0DA9-2D9B-5EF4-842786F9E845}"/>
          </ac:spMkLst>
        </pc:spChg>
      </pc:sldChg>
      <pc:sldChg chg="modSp add mod">
        <pc:chgData name="Sofie Tyskens" userId="6d767ef2-4d81-4585-b50a-c85c61e943d9" providerId="ADAL" clId="{DB6FD192-5DCC-4E56-A251-B8535AB5E0D3}" dt="2025-02-17T20:14:25.630" v="4270" actId="20577"/>
        <pc:sldMkLst>
          <pc:docMk/>
          <pc:sldMk cId="3962319875" sldId="284"/>
        </pc:sldMkLst>
      </pc:sldChg>
      <pc:sldChg chg="modSp add mod">
        <pc:chgData name="Sofie Tyskens" userId="6d767ef2-4d81-4585-b50a-c85c61e943d9" providerId="ADAL" clId="{DB6FD192-5DCC-4E56-A251-B8535AB5E0D3}" dt="2025-02-17T20:14:30.085" v="4271" actId="20577"/>
        <pc:sldMkLst>
          <pc:docMk/>
          <pc:sldMk cId="3633305128" sldId="285"/>
        </pc:sldMkLst>
      </pc:sldChg>
      <pc:sldChg chg="modSp add mod">
        <pc:chgData name="Sofie Tyskens" userId="6d767ef2-4d81-4585-b50a-c85c61e943d9" providerId="ADAL" clId="{DB6FD192-5DCC-4E56-A251-B8535AB5E0D3}" dt="2025-02-17T20:14:34.157" v="4272" actId="20577"/>
        <pc:sldMkLst>
          <pc:docMk/>
          <pc:sldMk cId="1172613190" sldId="286"/>
        </pc:sldMkLst>
      </pc:sldChg>
      <pc:sldChg chg="modSp add mod">
        <pc:chgData name="Sofie Tyskens" userId="6d767ef2-4d81-4585-b50a-c85c61e943d9" providerId="ADAL" clId="{DB6FD192-5DCC-4E56-A251-B8535AB5E0D3}" dt="2025-02-17T20:14:36.836" v="4273" actId="20577"/>
        <pc:sldMkLst>
          <pc:docMk/>
          <pc:sldMk cId="957484725" sldId="287"/>
        </pc:sldMkLst>
      </pc:sldChg>
      <pc:sldChg chg="modSp add mod">
        <pc:chgData name="Sofie Tyskens" userId="6d767ef2-4d81-4585-b50a-c85c61e943d9" providerId="ADAL" clId="{DB6FD192-5DCC-4E56-A251-B8535AB5E0D3}" dt="2025-02-17T20:14:40.137" v="4274" actId="20577"/>
        <pc:sldMkLst>
          <pc:docMk/>
          <pc:sldMk cId="1435317237" sldId="288"/>
        </pc:sldMkLst>
      </pc:sldChg>
      <pc:sldChg chg="addSp modSp new mod modAnim">
        <pc:chgData name="Sofie Tyskens" userId="6d767ef2-4d81-4585-b50a-c85c61e943d9" providerId="ADAL" clId="{DB6FD192-5DCC-4E56-A251-B8535AB5E0D3}" dt="2025-05-29T09:05:10.018" v="6661" actId="20577"/>
        <pc:sldMkLst>
          <pc:docMk/>
          <pc:sldMk cId="2983469839" sldId="289"/>
        </pc:sldMkLst>
        <pc:spChg chg="mod">
          <ac:chgData name="Sofie Tyskens" userId="6d767ef2-4d81-4585-b50a-c85c61e943d9" providerId="ADAL" clId="{DB6FD192-5DCC-4E56-A251-B8535AB5E0D3}" dt="2025-05-29T09:05:10.018" v="6661" actId="20577"/>
          <ac:spMkLst>
            <pc:docMk/>
            <pc:sldMk cId="2983469839" sldId="289"/>
            <ac:spMk id="6" creationId="{26C68D9A-1CC3-47F9-D278-15A0C97EAA40}"/>
          </ac:spMkLst>
        </pc:spChg>
      </pc:sldChg>
      <pc:sldChg chg="addSp delSp modSp new mod setBg">
        <pc:chgData name="Sofie Tyskens" userId="6d767ef2-4d81-4585-b50a-c85c61e943d9" providerId="ADAL" clId="{DB6FD192-5DCC-4E56-A251-B8535AB5E0D3}" dt="2025-05-29T09:07:35.108" v="6688" actId="207"/>
        <pc:sldMkLst>
          <pc:docMk/>
          <pc:sldMk cId="2136978303" sldId="290"/>
        </pc:sldMkLst>
        <pc:spChg chg="mod">
          <ac:chgData name="Sofie Tyskens" userId="6d767ef2-4d81-4585-b50a-c85c61e943d9" providerId="ADAL" clId="{DB6FD192-5DCC-4E56-A251-B8535AB5E0D3}" dt="2025-05-29T09:07:25.555" v="6687" actId="1037"/>
          <ac:spMkLst>
            <pc:docMk/>
            <pc:sldMk cId="2136978303" sldId="290"/>
            <ac:spMk id="2" creationId="{D4F80212-4E8A-0755-F1EF-640AAFE198C9}"/>
          </ac:spMkLst>
        </pc:spChg>
        <pc:spChg chg="mod">
          <ac:chgData name="Sofie Tyskens" userId="6d767ef2-4d81-4585-b50a-c85c61e943d9" providerId="ADAL" clId="{DB6FD192-5DCC-4E56-A251-B8535AB5E0D3}" dt="2025-05-29T09:07:35.108" v="6688" actId="207"/>
          <ac:spMkLst>
            <pc:docMk/>
            <pc:sldMk cId="2136978303" sldId="290"/>
            <ac:spMk id="3" creationId="{0097A480-FC9D-2995-3129-F07165032E9A}"/>
          </ac:spMkLst>
        </pc:spChg>
      </pc:sldChg>
      <pc:sldChg chg="modSp add mod">
        <pc:chgData name="Sofie Tyskens" userId="6d767ef2-4d81-4585-b50a-c85c61e943d9" providerId="ADAL" clId="{DB6FD192-5DCC-4E56-A251-B8535AB5E0D3}" dt="2025-05-29T09:09:25.137" v="6713" actId="12"/>
        <pc:sldMkLst>
          <pc:docMk/>
          <pc:sldMk cId="539964001" sldId="291"/>
        </pc:sldMkLst>
        <pc:spChg chg="mod">
          <ac:chgData name="Sofie Tyskens" userId="6d767ef2-4d81-4585-b50a-c85c61e943d9" providerId="ADAL" clId="{DB6FD192-5DCC-4E56-A251-B8535AB5E0D3}" dt="2025-05-29T09:09:25.137" v="6713" actId="12"/>
          <ac:spMkLst>
            <pc:docMk/>
            <pc:sldMk cId="539964001" sldId="291"/>
            <ac:spMk id="3" creationId="{78601C5D-3257-E22E-72A1-9FB04B20B697}"/>
          </ac:spMkLst>
        </pc:spChg>
      </pc:sldChg>
      <pc:sldChg chg="new del">
        <pc:chgData name="Sofie Tyskens" userId="6d767ef2-4d81-4585-b50a-c85c61e943d9" providerId="ADAL" clId="{DB6FD192-5DCC-4E56-A251-B8535AB5E0D3}" dt="2025-02-16T19:29:57.322" v="2040" actId="47"/>
        <pc:sldMkLst>
          <pc:docMk/>
          <pc:sldMk cId="2311743927" sldId="291"/>
        </pc:sldMkLst>
      </pc:sldChg>
      <pc:sldChg chg="addSp modSp new mod">
        <pc:chgData name="Sofie Tyskens" userId="6d767ef2-4d81-4585-b50a-c85c61e943d9" providerId="ADAL" clId="{DB6FD192-5DCC-4E56-A251-B8535AB5E0D3}" dt="2025-05-29T09:44:16.580" v="8631" actId="14100"/>
        <pc:sldMkLst>
          <pc:docMk/>
          <pc:sldMk cId="4263794320" sldId="292"/>
        </pc:sldMkLst>
        <pc:spChg chg="mod">
          <ac:chgData name="Sofie Tyskens" userId="6d767ef2-4d81-4585-b50a-c85c61e943d9" providerId="ADAL" clId="{DB6FD192-5DCC-4E56-A251-B8535AB5E0D3}" dt="2025-05-29T09:44:16.580" v="8631" actId="14100"/>
          <ac:spMkLst>
            <pc:docMk/>
            <pc:sldMk cId="4263794320" sldId="292"/>
            <ac:spMk id="2" creationId="{83C2E6D7-13F9-38B3-6F55-6AFAB15808F5}"/>
          </ac:spMkLst>
        </pc:spChg>
        <pc:spChg chg="mod">
          <ac:chgData name="Sofie Tyskens" userId="6d767ef2-4d81-4585-b50a-c85c61e943d9" providerId="ADAL" clId="{DB6FD192-5DCC-4E56-A251-B8535AB5E0D3}" dt="2025-05-29T09:44:07.994" v="8629" actId="1076"/>
          <ac:spMkLst>
            <pc:docMk/>
            <pc:sldMk cId="4263794320" sldId="292"/>
            <ac:spMk id="3" creationId="{9D76F968-8F47-0DAA-B6C2-2AE3FFE8DA97}"/>
          </ac:spMkLst>
        </pc:spChg>
      </pc:sldChg>
      <pc:sldChg chg="addSp delSp modSp new mod">
        <pc:chgData name="Sofie Tyskens" userId="6d767ef2-4d81-4585-b50a-c85c61e943d9" providerId="ADAL" clId="{DB6FD192-5DCC-4E56-A251-B8535AB5E0D3}" dt="2025-02-16T19:37:39.495" v="2686" actId="1035"/>
        <pc:sldMkLst>
          <pc:docMk/>
          <pc:sldMk cId="3469523780" sldId="293"/>
        </pc:sldMkLst>
      </pc:sldChg>
      <pc:sldChg chg="addSp delSp modSp new mod">
        <pc:chgData name="Sofie Tyskens" userId="6d767ef2-4d81-4585-b50a-c85c61e943d9" providerId="ADAL" clId="{DB6FD192-5DCC-4E56-A251-B8535AB5E0D3}" dt="2025-02-25T10:52:08.331" v="5809" actId="20577"/>
        <pc:sldMkLst>
          <pc:docMk/>
          <pc:sldMk cId="1321840885" sldId="294"/>
        </pc:sldMkLst>
      </pc:sldChg>
      <pc:sldChg chg="addSp delSp modSp add del mod">
        <pc:chgData name="Sofie Tyskens" userId="6d767ef2-4d81-4585-b50a-c85c61e943d9" providerId="ADAL" clId="{DB6FD192-5DCC-4E56-A251-B8535AB5E0D3}" dt="2025-05-29T09:08:53.850" v="6712" actId="5793"/>
        <pc:sldMkLst>
          <pc:docMk/>
          <pc:sldMk cId="2645917034" sldId="295"/>
        </pc:sldMkLst>
        <pc:spChg chg="mod">
          <ac:chgData name="Sofie Tyskens" userId="6d767ef2-4d81-4585-b50a-c85c61e943d9" providerId="ADAL" clId="{DB6FD192-5DCC-4E56-A251-B8535AB5E0D3}" dt="2025-05-29T09:08:53.850" v="6712" actId="5793"/>
          <ac:spMkLst>
            <pc:docMk/>
            <pc:sldMk cId="2645917034" sldId="295"/>
            <ac:spMk id="5" creationId="{3560DBE4-CCFE-81BD-7911-F6D8B698491E}"/>
          </ac:spMkLst>
        </pc:spChg>
        <pc:spChg chg="del">
          <ac:chgData name="Sofie Tyskens" userId="6d767ef2-4d81-4585-b50a-c85c61e943d9" providerId="ADAL" clId="{DB6FD192-5DCC-4E56-A251-B8535AB5E0D3}" dt="2025-05-29T09:08:43.792" v="6705" actId="478"/>
          <ac:spMkLst>
            <pc:docMk/>
            <pc:sldMk cId="2645917034" sldId="295"/>
            <ac:spMk id="7" creationId="{A871B019-88C9-571C-13A9-234B13DC3C9C}"/>
          </ac:spMkLst>
        </pc:spChg>
      </pc:sldChg>
      <pc:sldChg chg="new del">
        <pc:chgData name="Sofie Tyskens" userId="6d767ef2-4d81-4585-b50a-c85c61e943d9" providerId="ADAL" clId="{DB6FD192-5DCC-4E56-A251-B8535AB5E0D3}" dt="2025-02-16T19:41:32.436" v="2752" actId="680"/>
        <pc:sldMkLst>
          <pc:docMk/>
          <pc:sldMk cId="3400698257" sldId="295"/>
        </pc:sldMkLst>
      </pc:sldChg>
      <pc:sldChg chg="addSp modSp new mod">
        <pc:chgData name="Sofie Tyskens" userId="6d767ef2-4d81-4585-b50a-c85c61e943d9" providerId="ADAL" clId="{DB6FD192-5DCC-4E56-A251-B8535AB5E0D3}" dt="2025-05-29T10:06:20.527" v="10403" actId="14100"/>
        <pc:sldMkLst>
          <pc:docMk/>
          <pc:sldMk cId="3086378160" sldId="296"/>
        </pc:sldMkLst>
        <pc:spChg chg="mod">
          <ac:chgData name="Sofie Tyskens" userId="6d767ef2-4d81-4585-b50a-c85c61e943d9" providerId="ADAL" clId="{DB6FD192-5DCC-4E56-A251-B8535AB5E0D3}" dt="2025-05-29T10:06:20.527" v="10403" actId="14100"/>
          <ac:spMkLst>
            <pc:docMk/>
            <pc:sldMk cId="3086378160" sldId="296"/>
            <ac:spMk id="2" creationId="{6C00D5FE-086F-3BD2-DCC4-E0AB6B76A7FD}"/>
          </ac:spMkLst>
        </pc:spChg>
        <pc:spChg chg="mod">
          <ac:chgData name="Sofie Tyskens" userId="6d767ef2-4d81-4585-b50a-c85c61e943d9" providerId="ADAL" clId="{DB6FD192-5DCC-4E56-A251-B8535AB5E0D3}" dt="2025-05-29T10:06:04.218" v="10400" actId="12"/>
          <ac:spMkLst>
            <pc:docMk/>
            <pc:sldMk cId="3086378160" sldId="296"/>
            <ac:spMk id="3" creationId="{EBCDBC65-81FD-3B32-26DD-3806ABCA716D}"/>
          </ac:spMkLst>
        </pc:spChg>
      </pc:sldChg>
      <pc:sldChg chg="addSp modSp new mod">
        <pc:chgData name="Sofie Tyskens" userId="6d767ef2-4d81-4585-b50a-c85c61e943d9" providerId="ADAL" clId="{DB6FD192-5DCC-4E56-A251-B8535AB5E0D3}" dt="2025-02-16T19:49:00.380" v="3672" actId="1076"/>
        <pc:sldMkLst>
          <pc:docMk/>
          <pc:sldMk cId="2659430853" sldId="297"/>
        </pc:sldMkLst>
      </pc:sldChg>
      <pc:sldChg chg="addSp modSp new mod">
        <pc:chgData name="Sofie Tyskens" userId="6d767ef2-4d81-4585-b50a-c85c61e943d9" providerId="ADAL" clId="{DB6FD192-5DCC-4E56-A251-B8535AB5E0D3}" dt="2025-05-29T10:06:36.620" v="10404" actId="12"/>
        <pc:sldMkLst>
          <pc:docMk/>
          <pc:sldMk cId="2963044068" sldId="298"/>
        </pc:sldMkLst>
        <pc:spChg chg="mod">
          <ac:chgData name="Sofie Tyskens" userId="6d767ef2-4d81-4585-b50a-c85c61e943d9" providerId="ADAL" clId="{DB6FD192-5DCC-4E56-A251-B8535AB5E0D3}" dt="2025-05-29T10:06:36.620" v="10404" actId="12"/>
          <ac:spMkLst>
            <pc:docMk/>
            <pc:sldMk cId="2963044068" sldId="298"/>
            <ac:spMk id="3" creationId="{3BC0A5D1-3354-896F-A949-AE7E6A8D2F59}"/>
          </ac:spMkLst>
        </pc:spChg>
      </pc:sldChg>
      <pc:sldChg chg="addSp delSp modSp new mod setBg">
        <pc:chgData name="Sofie Tyskens" userId="6d767ef2-4d81-4585-b50a-c85c61e943d9" providerId="ADAL" clId="{DB6FD192-5DCC-4E56-A251-B8535AB5E0D3}" dt="2025-05-29T10:06:51.123" v="10406" actId="1076"/>
        <pc:sldMkLst>
          <pc:docMk/>
          <pc:sldMk cId="61658058" sldId="299"/>
        </pc:sldMkLst>
        <pc:spChg chg="mod">
          <ac:chgData name="Sofie Tyskens" userId="6d767ef2-4d81-4585-b50a-c85c61e943d9" providerId="ADAL" clId="{DB6FD192-5DCC-4E56-A251-B8535AB5E0D3}" dt="2025-05-29T10:06:51.123" v="10406" actId="1076"/>
          <ac:spMkLst>
            <pc:docMk/>
            <pc:sldMk cId="61658058" sldId="299"/>
            <ac:spMk id="5" creationId="{9D5F8E0B-28D7-471D-8A25-F3A96E5D18E6}"/>
          </ac:spMkLst>
        </pc:spChg>
      </pc:sldChg>
      <pc:sldChg chg="modSp add mod setBg">
        <pc:chgData name="Sofie Tyskens" userId="6d767ef2-4d81-4585-b50a-c85c61e943d9" providerId="ADAL" clId="{DB6FD192-5DCC-4E56-A251-B8535AB5E0D3}" dt="2025-02-16T19:56:56.293" v="4095" actId="20577"/>
        <pc:sldMkLst>
          <pc:docMk/>
          <pc:sldMk cId="2952021716" sldId="300"/>
        </pc:sldMkLst>
      </pc:sldChg>
      <pc:sldChg chg="addSp delSp modSp new mod delAnim modAnim">
        <pc:chgData name="Sofie Tyskens" userId="6d767ef2-4d81-4585-b50a-c85c61e943d9" providerId="ADAL" clId="{DB6FD192-5DCC-4E56-A251-B8535AB5E0D3}" dt="2025-02-18T08:45:25.544" v="4751" actId="20577"/>
        <pc:sldMkLst>
          <pc:docMk/>
          <pc:sldMk cId="552776159" sldId="301"/>
        </pc:sldMkLst>
      </pc:sldChg>
      <pc:sldChg chg="addSp delSp modSp add mod delAnim modAnim">
        <pc:chgData name="Sofie Tyskens" userId="6d767ef2-4d81-4585-b50a-c85c61e943d9" providerId="ADAL" clId="{DB6FD192-5DCC-4E56-A251-B8535AB5E0D3}" dt="2025-05-29T09:05:46.288" v="6674" actId="12"/>
        <pc:sldMkLst>
          <pc:docMk/>
          <pc:sldMk cId="3389585176" sldId="302"/>
        </pc:sldMkLst>
        <pc:spChg chg="mod">
          <ac:chgData name="Sofie Tyskens" userId="6d767ef2-4d81-4585-b50a-c85c61e943d9" providerId="ADAL" clId="{DB6FD192-5DCC-4E56-A251-B8535AB5E0D3}" dt="2025-05-29T09:05:46.288" v="6674" actId="12"/>
          <ac:spMkLst>
            <pc:docMk/>
            <pc:sldMk cId="3389585176" sldId="302"/>
            <ac:spMk id="3" creationId="{DBDC46AB-E2E1-D600-E942-DC410BE91280}"/>
          </ac:spMkLst>
        </pc:spChg>
      </pc:sldChg>
      <pc:sldChg chg="add del">
        <pc:chgData name="Sofie Tyskens" userId="6d767ef2-4d81-4585-b50a-c85c61e943d9" providerId="ADAL" clId="{DB6FD192-5DCC-4E56-A251-B8535AB5E0D3}" dt="2025-02-17T20:10:04.182" v="4216"/>
        <pc:sldMkLst>
          <pc:docMk/>
          <pc:sldMk cId="214790335" sldId="303"/>
        </pc:sldMkLst>
      </pc:sldChg>
      <pc:sldChg chg="addSp delSp modSp new mod modAnim">
        <pc:chgData name="Sofie Tyskens" userId="6d767ef2-4d81-4585-b50a-c85c61e943d9" providerId="ADAL" clId="{DB6FD192-5DCC-4E56-A251-B8535AB5E0D3}" dt="2025-02-18T18:48:52.455" v="4824"/>
        <pc:sldMkLst>
          <pc:docMk/>
          <pc:sldMk cId="718079320" sldId="303"/>
        </pc:sldMkLst>
      </pc:sldChg>
      <pc:sldChg chg="modSp mod ord modAnim">
        <pc:chgData name="Sofie Tyskens" userId="6d767ef2-4d81-4585-b50a-c85c61e943d9" providerId="ADAL" clId="{DB6FD192-5DCC-4E56-A251-B8535AB5E0D3}" dt="2025-05-29T09:09:42.703" v="6715" actId="1076"/>
        <pc:sldMkLst>
          <pc:docMk/>
          <pc:sldMk cId="705491196" sldId="304"/>
        </pc:sldMkLst>
        <pc:spChg chg="mod">
          <ac:chgData name="Sofie Tyskens" userId="6d767ef2-4d81-4585-b50a-c85c61e943d9" providerId="ADAL" clId="{DB6FD192-5DCC-4E56-A251-B8535AB5E0D3}" dt="2025-05-29T09:09:42.703" v="6715" actId="1076"/>
          <ac:spMkLst>
            <pc:docMk/>
            <pc:sldMk cId="705491196" sldId="304"/>
            <ac:spMk id="2" creationId="{23EF83A8-6BD5-634B-D8FA-9506F0020CF4}"/>
          </ac:spMkLst>
        </pc:spChg>
      </pc:sldChg>
      <pc:sldChg chg="modSp mod ord">
        <pc:chgData name="Sofie Tyskens" userId="6d767ef2-4d81-4585-b50a-c85c61e943d9" providerId="ADAL" clId="{DB6FD192-5DCC-4E56-A251-B8535AB5E0D3}" dt="2025-05-29T09:10:12.886" v="6720" actId="1076"/>
        <pc:sldMkLst>
          <pc:docMk/>
          <pc:sldMk cId="2002794561" sldId="305"/>
        </pc:sldMkLst>
        <pc:spChg chg="mod">
          <ac:chgData name="Sofie Tyskens" userId="6d767ef2-4d81-4585-b50a-c85c61e943d9" providerId="ADAL" clId="{DB6FD192-5DCC-4E56-A251-B8535AB5E0D3}" dt="2025-05-29T09:10:08.481" v="6719" actId="1076"/>
          <ac:spMkLst>
            <pc:docMk/>
            <pc:sldMk cId="2002794561" sldId="305"/>
            <ac:spMk id="3" creationId="{5D34B309-2CC6-FE6C-3249-8AB9F0370FCB}"/>
          </ac:spMkLst>
        </pc:spChg>
        <pc:spChg chg="mod">
          <ac:chgData name="Sofie Tyskens" userId="6d767ef2-4d81-4585-b50a-c85c61e943d9" providerId="ADAL" clId="{DB6FD192-5DCC-4E56-A251-B8535AB5E0D3}" dt="2025-05-29T09:10:12.886" v="6720" actId="1076"/>
          <ac:spMkLst>
            <pc:docMk/>
            <pc:sldMk cId="2002794561" sldId="305"/>
            <ac:spMk id="6" creationId="{9D2D6971-7513-02F9-5DC5-E79C874251AC}"/>
          </ac:spMkLst>
        </pc:spChg>
      </pc:sldChg>
      <pc:sldChg chg="modSp mod">
        <pc:chgData name="Sofie Tyskens" userId="6d767ef2-4d81-4585-b50a-c85c61e943d9" providerId="ADAL" clId="{DB6FD192-5DCC-4E56-A251-B8535AB5E0D3}" dt="2025-02-23T10:43:00.820" v="4906" actId="1076"/>
        <pc:sldMkLst>
          <pc:docMk/>
          <pc:sldMk cId="534726293" sldId="306"/>
        </pc:sldMkLst>
      </pc:sldChg>
      <pc:sldChg chg="addSp modSp new mod">
        <pc:chgData name="Sofie Tyskens" userId="6d767ef2-4d81-4585-b50a-c85c61e943d9" providerId="ADAL" clId="{DB6FD192-5DCC-4E56-A251-B8535AB5E0D3}" dt="2025-05-29T09:46:31.814" v="8673"/>
        <pc:sldMkLst>
          <pc:docMk/>
          <pc:sldMk cId="3073271827" sldId="307"/>
        </pc:sldMkLst>
        <pc:spChg chg="mod">
          <ac:chgData name="Sofie Tyskens" userId="6d767ef2-4d81-4585-b50a-c85c61e943d9" providerId="ADAL" clId="{DB6FD192-5DCC-4E56-A251-B8535AB5E0D3}" dt="2025-05-29T09:46:01.203" v="8648" actId="5793"/>
          <ac:spMkLst>
            <pc:docMk/>
            <pc:sldMk cId="3073271827" sldId="307"/>
            <ac:spMk id="3" creationId="{781EDE5B-D995-62A6-22A5-DB4CEBC8DA1E}"/>
          </ac:spMkLst>
        </pc:spChg>
        <pc:spChg chg="mod">
          <ac:chgData name="Sofie Tyskens" userId="6d767ef2-4d81-4585-b50a-c85c61e943d9" providerId="ADAL" clId="{DB6FD192-5DCC-4E56-A251-B8535AB5E0D3}" dt="2025-05-29T09:46:14.560" v="8671" actId="5793"/>
          <ac:spMkLst>
            <pc:docMk/>
            <pc:sldMk cId="3073271827" sldId="307"/>
            <ac:spMk id="4" creationId="{A958409B-E47B-13EA-3D1E-05A4C3472A77}"/>
          </ac:spMkLst>
        </pc:spChg>
        <pc:spChg chg="mod">
          <ac:chgData name="Sofie Tyskens" userId="6d767ef2-4d81-4585-b50a-c85c61e943d9" providerId="ADAL" clId="{DB6FD192-5DCC-4E56-A251-B8535AB5E0D3}" dt="2025-05-29T09:46:31.814" v="8673"/>
          <ac:spMkLst>
            <pc:docMk/>
            <pc:sldMk cId="3073271827" sldId="307"/>
            <ac:spMk id="5" creationId="{24D1FCCE-A316-D873-1705-82CB77193A4C}"/>
          </ac:spMkLst>
        </pc:spChg>
        <pc:spChg chg="mod">
          <ac:chgData name="Sofie Tyskens" userId="6d767ef2-4d81-4585-b50a-c85c61e943d9" providerId="ADAL" clId="{DB6FD192-5DCC-4E56-A251-B8535AB5E0D3}" dt="2025-05-29T09:46:26.776" v="8672"/>
          <ac:spMkLst>
            <pc:docMk/>
            <pc:sldMk cId="3073271827" sldId="307"/>
            <ac:spMk id="6" creationId="{5B0F44CC-3321-4583-A4F1-BD4BBC325539}"/>
          </ac:spMkLst>
        </pc:spChg>
      </pc:sldChg>
      <pc:sldChg chg="addSp modSp new mod">
        <pc:chgData name="Sofie Tyskens" userId="6d767ef2-4d81-4585-b50a-c85c61e943d9" providerId="ADAL" clId="{DB6FD192-5DCC-4E56-A251-B8535AB5E0D3}" dt="2025-05-29T09:50:24.759" v="8696" actId="5793"/>
        <pc:sldMkLst>
          <pc:docMk/>
          <pc:sldMk cId="3286656818" sldId="308"/>
        </pc:sldMkLst>
        <pc:spChg chg="mod">
          <ac:chgData name="Sofie Tyskens" userId="6d767ef2-4d81-4585-b50a-c85c61e943d9" providerId="ADAL" clId="{DB6FD192-5DCC-4E56-A251-B8535AB5E0D3}" dt="2025-05-29T09:50:15.904" v="8683" actId="5793"/>
          <ac:spMkLst>
            <pc:docMk/>
            <pc:sldMk cId="3286656818" sldId="308"/>
            <ac:spMk id="3" creationId="{7E7B7A17-51B9-91F7-EB9F-23181B8E740B}"/>
          </ac:spMkLst>
        </pc:spChg>
        <pc:spChg chg="mod">
          <ac:chgData name="Sofie Tyskens" userId="6d767ef2-4d81-4585-b50a-c85c61e943d9" providerId="ADAL" clId="{DB6FD192-5DCC-4E56-A251-B8535AB5E0D3}" dt="2025-05-29T09:50:22.076" v="8692" actId="5793"/>
          <ac:spMkLst>
            <pc:docMk/>
            <pc:sldMk cId="3286656818" sldId="308"/>
            <ac:spMk id="4" creationId="{AC01D8BC-936A-5CC0-CD37-2BDFEE20F9CF}"/>
          </ac:spMkLst>
        </pc:spChg>
        <pc:spChg chg="mod">
          <ac:chgData name="Sofie Tyskens" userId="6d767ef2-4d81-4585-b50a-c85c61e943d9" providerId="ADAL" clId="{DB6FD192-5DCC-4E56-A251-B8535AB5E0D3}" dt="2025-05-29T09:50:18.377" v="8687" actId="5793"/>
          <ac:spMkLst>
            <pc:docMk/>
            <pc:sldMk cId="3286656818" sldId="308"/>
            <ac:spMk id="5" creationId="{D2B03F19-D37D-E621-9B24-93C169AC8078}"/>
          </ac:spMkLst>
        </pc:spChg>
        <pc:spChg chg="mod">
          <ac:chgData name="Sofie Tyskens" userId="6d767ef2-4d81-4585-b50a-c85c61e943d9" providerId="ADAL" clId="{DB6FD192-5DCC-4E56-A251-B8535AB5E0D3}" dt="2025-05-29T09:50:24.759" v="8696" actId="5793"/>
          <ac:spMkLst>
            <pc:docMk/>
            <pc:sldMk cId="3286656818" sldId="308"/>
            <ac:spMk id="6" creationId="{15B5AFF2-7A46-1668-4D31-2575341C7CC9}"/>
          </ac:spMkLst>
        </pc:spChg>
      </pc:sldChg>
      <pc:sldChg chg="addSp modSp mod">
        <pc:chgData name="Sofie Tyskens" userId="6d767ef2-4d81-4585-b50a-c85c61e943d9" providerId="ADAL" clId="{DB6FD192-5DCC-4E56-A251-B8535AB5E0D3}" dt="2025-05-29T09:47:48.823" v="8679" actId="767"/>
        <pc:sldMkLst>
          <pc:docMk/>
          <pc:sldMk cId="3983920463" sldId="309"/>
        </pc:sldMkLst>
        <pc:spChg chg="add mod">
          <ac:chgData name="Sofie Tyskens" userId="6d767ef2-4d81-4585-b50a-c85c61e943d9" providerId="ADAL" clId="{DB6FD192-5DCC-4E56-A251-B8535AB5E0D3}" dt="2025-05-29T09:47:48.823" v="8679" actId="767"/>
          <ac:spMkLst>
            <pc:docMk/>
            <pc:sldMk cId="3983920463" sldId="309"/>
            <ac:spMk id="3" creationId="{D4C81FA6-B677-9C6D-BE46-423C6DEA4C6D}"/>
          </ac:spMkLst>
        </pc:spChg>
      </pc:sldChg>
      <pc:sldChg chg="addSp delSp modSp add mod">
        <pc:chgData name="Sofie Tyskens" userId="6d767ef2-4d81-4585-b50a-c85c61e943d9" providerId="ADAL" clId="{DB6FD192-5DCC-4E56-A251-B8535AB5E0D3}" dt="2025-05-29T10:07:23.832" v="10410"/>
        <pc:sldMkLst>
          <pc:docMk/>
          <pc:sldMk cId="2834485323" sldId="313"/>
        </pc:sldMkLst>
        <pc:spChg chg="add mod">
          <ac:chgData name="Sofie Tyskens" userId="6d767ef2-4d81-4585-b50a-c85c61e943d9" providerId="ADAL" clId="{DB6FD192-5DCC-4E56-A251-B8535AB5E0D3}" dt="2025-05-29T10:07:23.832" v="10410"/>
          <ac:spMkLst>
            <pc:docMk/>
            <pc:sldMk cId="2834485323" sldId="313"/>
            <ac:spMk id="3" creationId="{D7F63737-A2CA-C6A7-6035-C2F7D4926F68}"/>
          </ac:spMkLst>
        </pc:spChg>
        <pc:spChg chg="del">
          <ac:chgData name="Sofie Tyskens" userId="6d767ef2-4d81-4585-b50a-c85c61e943d9" providerId="ADAL" clId="{DB6FD192-5DCC-4E56-A251-B8535AB5E0D3}" dt="2025-05-29T10:07:21.340" v="10408" actId="478"/>
          <ac:spMkLst>
            <pc:docMk/>
            <pc:sldMk cId="2834485323" sldId="313"/>
            <ac:spMk id="5" creationId="{638971FB-CD6A-36D6-1601-5EEDA51C210C}"/>
          </ac:spMkLst>
        </pc:spChg>
        <pc:spChg chg="del">
          <ac:chgData name="Sofie Tyskens" userId="6d767ef2-4d81-4585-b50a-c85c61e943d9" providerId="ADAL" clId="{DB6FD192-5DCC-4E56-A251-B8535AB5E0D3}" dt="2025-05-29T10:06:56.048" v="10407" actId="478"/>
          <ac:spMkLst>
            <pc:docMk/>
            <pc:sldMk cId="2834485323" sldId="313"/>
            <ac:spMk id="6" creationId="{384BA50B-B758-9AB5-B57E-F61A4E46CF92}"/>
          </ac:spMkLst>
        </pc:spChg>
        <pc:spChg chg="del">
          <ac:chgData name="Sofie Tyskens" userId="6d767ef2-4d81-4585-b50a-c85c61e943d9" providerId="ADAL" clId="{DB6FD192-5DCC-4E56-A251-B8535AB5E0D3}" dt="2025-05-29T10:07:23" v="10409" actId="478"/>
          <ac:spMkLst>
            <pc:docMk/>
            <pc:sldMk cId="2834485323" sldId="313"/>
            <ac:spMk id="7" creationId="{065C63F7-7CC2-1C58-D332-951E91554E24}"/>
          </ac:spMkLst>
        </pc:spChg>
      </pc:sldChg>
      <pc:sldChg chg="addSp delSp modSp new mod modAnim">
        <pc:chgData name="Sofie Tyskens" userId="6d767ef2-4d81-4585-b50a-c85c61e943d9" providerId="ADAL" clId="{DB6FD192-5DCC-4E56-A251-B8535AB5E0D3}" dt="2025-02-25T20:09:21.880" v="6542" actId="20577"/>
        <pc:sldMkLst>
          <pc:docMk/>
          <pc:sldMk cId="3217926820" sldId="314"/>
        </pc:sldMkLst>
      </pc:sldChg>
      <pc:sldChg chg="addSp delSp modSp new mod modAnim">
        <pc:chgData name="Sofie Tyskens" userId="6d767ef2-4d81-4585-b50a-c85c61e943d9" providerId="ADAL" clId="{DB6FD192-5DCC-4E56-A251-B8535AB5E0D3}" dt="2025-02-25T20:02:50.864" v="6328"/>
        <pc:sldMkLst>
          <pc:docMk/>
          <pc:sldMk cId="497322568" sldId="315"/>
        </pc:sldMkLst>
      </pc:sldChg>
      <pc:sldChg chg="modSp new mod modAnim">
        <pc:chgData name="Sofie Tyskens" userId="6d767ef2-4d81-4585-b50a-c85c61e943d9" providerId="ADAL" clId="{DB6FD192-5DCC-4E56-A251-B8535AB5E0D3}" dt="2025-02-25T20:14:23.896" v="6549"/>
        <pc:sldMkLst>
          <pc:docMk/>
          <pc:sldMk cId="4164548852" sldId="316"/>
        </pc:sldMkLst>
      </pc:sldChg>
      <pc:sldChg chg="addSp delSp modSp new mod">
        <pc:chgData name="Sofie Tyskens" userId="6d767ef2-4d81-4585-b50a-c85c61e943d9" providerId="ADAL" clId="{DB6FD192-5DCC-4E56-A251-B8535AB5E0D3}" dt="2025-02-25T20:09:07.266" v="6535" actId="1035"/>
        <pc:sldMkLst>
          <pc:docMk/>
          <pc:sldMk cId="454178149" sldId="317"/>
        </pc:sldMkLst>
      </pc:sldChg>
      <pc:sldChg chg="addSp modSp new mod">
        <pc:chgData name="Sofie Tyskens" userId="6d767ef2-4d81-4585-b50a-c85c61e943d9" providerId="ADAL" clId="{DB6FD192-5DCC-4E56-A251-B8535AB5E0D3}" dt="2025-02-26T08:20:56.185" v="6553" actId="1076"/>
        <pc:sldMkLst>
          <pc:docMk/>
          <pc:sldMk cId="1727268896" sldId="318"/>
        </pc:sldMkLst>
      </pc:sldChg>
      <pc:sldChg chg="modSp new mod">
        <pc:chgData name="Sofie Tyskens" userId="6d767ef2-4d81-4585-b50a-c85c61e943d9" providerId="ADAL" clId="{DB6FD192-5DCC-4E56-A251-B8535AB5E0D3}" dt="2025-05-29T09:26:51.930" v="7345" actId="27636"/>
        <pc:sldMkLst>
          <pc:docMk/>
          <pc:sldMk cId="3308982871" sldId="319"/>
        </pc:sldMkLst>
        <pc:spChg chg="mod">
          <ac:chgData name="Sofie Tyskens" userId="6d767ef2-4d81-4585-b50a-c85c61e943d9" providerId="ADAL" clId="{DB6FD192-5DCC-4E56-A251-B8535AB5E0D3}" dt="2025-05-29T09:14:37.596" v="6789" actId="1076"/>
          <ac:spMkLst>
            <pc:docMk/>
            <pc:sldMk cId="3308982871" sldId="319"/>
            <ac:spMk id="2" creationId="{8B421A58-DB03-0805-89C6-134B70643DDD}"/>
          </ac:spMkLst>
        </pc:spChg>
        <pc:spChg chg="mod">
          <ac:chgData name="Sofie Tyskens" userId="6d767ef2-4d81-4585-b50a-c85c61e943d9" providerId="ADAL" clId="{DB6FD192-5DCC-4E56-A251-B8535AB5E0D3}" dt="2025-05-29T09:26:51.930" v="7345" actId="27636"/>
          <ac:spMkLst>
            <pc:docMk/>
            <pc:sldMk cId="3308982871" sldId="319"/>
            <ac:spMk id="3" creationId="{F0F0B7A7-6A79-EA69-FD7A-D465C2D51870}"/>
          </ac:spMkLst>
        </pc:spChg>
      </pc:sldChg>
      <pc:sldChg chg="modSp add mod">
        <pc:chgData name="Sofie Tyskens" userId="6d767ef2-4d81-4585-b50a-c85c61e943d9" providerId="ADAL" clId="{DB6FD192-5DCC-4E56-A251-B8535AB5E0D3}" dt="2025-05-29T09:27:00.839" v="7347" actId="13926"/>
        <pc:sldMkLst>
          <pc:docMk/>
          <pc:sldMk cId="3905613385" sldId="320"/>
        </pc:sldMkLst>
        <pc:spChg chg="mod">
          <ac:chgData name="Sofie Tyskens" userId="6d767ef2-4d81-4585-b50a-c85c61e943d9" providerId="ADAL" clId="{DB6FD192-5DCC-4E56-A251-B8535AB5E0D3}" dt="2025-05-29T09:27:00.839" v="7347" actId="13926"/>
          <ac:spMkLst>
            <pc:docMk/>
            <pc:sldMk cId="3905613385" sldId="320"/>
            <ac:spMk id="3" creationId="{F76A38A7-4D65-F8D3-13C7-3025609CE528}"/>
          </ac:spMkLst>
        </pc:spChg>
      </pc:sldChg>
      <pc:sldChg chg="addSp delSp modSp add mod modAnim">
        <pc:chgData name="Sofie Tyskens" userId="6d767ef2-4d81-4585-b50a-c85c61e943d9" providerId="ADAL" clId="{DB6FD192-5DCC-4E56-A251-B8535AB5E0D3}" dt="2025-05-29T09:37:44.343" v="7927" actId="22"/>
        <pc:sldMkLst>
          <pc:docMk/>
          <pc:sldMk cId="386664103" sldId="321"/>
        </pc:sldMkLst>
        <pc:spChg chg="mod">
          <ac:chgData name="Sofie Tyskens" userId="6d767ef2-4d81-4585-b50a-c85c61e943d9" providerId="ADAL" clId="{DB6FD192-5DCC-4E56-A251-B8535AB5E0D3}" dt="2025-05-29T09:31:11.416" v="7484" actId="20577"/>
          <ac:spMkLst>
            <pc:docMk/>
            <pc:sldMk cId="386664103" sldId="321"/>
            <ac:spMk id="3" creationId="{60A2FB36-75B9-BC14-DD56-67AA3A21E4CD}"/>
          </ac:spMkLst>
        </pc:spChg>
        <pc:spChg chg="add mod">
          <ac:chgData name="Sofie Tyskens" userId="6d767ef2-4d81-4585-b50a-c85c61e943d9" providerId="ADAL" clId="{DB6FD192-5DCC-4E56-A251-B8535AB5E0D3}" dt="2025-05-29T09:35:13.863" v="7920" actId="1076"/>
          <ac:spMkLst>
            <pc:docMk/>
            <pc:sldMk cId="386664103" sldId="321"/>
            <ac:spMk id="4" creationId="{93CB4EE1-9F71-2418-410F-EB84FB597484}"/>
          </ac:spMkLst>
        </pc:spChg>
        <pc:spChg chg="add del">
          <ac:chgData name="Sofie Tyskens" userId="6d767ef2-4d81-4585-b50a-c85c61e943d9" providerId="ADAL" clId="{DB6FD192-5DCC-4E56-A251-B8535AB5E0D3}" dt="2025-05-29T09:37:44.343" v="7927" actId="22"/>
          <ac:spMkLst>
            <pc:docMk/>
            <pc:sldMk cId="386664103" sldId="321"/>
            <ac:spMk id="6" creationId="{94A1F4CE-1234-1DB8-D8B1-6307873B782A}"/>
          </ac:spMkLst>
        </pc:spChg>
      </pc:sldChg>
      <pc:sldChg chg="addSp modSp add mod modAnim">
        <pc:chgData name="Sofie Tyskens" userId="6d767ef2-4d81-4585-b50a-c85c61e943d9" providerId="ADAL" clId="{DB6FD192-5DCC-4E56-A251-B8535AB5E0D3}" dt="2025-05-29T09:42:59.093" v="8623" actId="1036"/>
        <pc:sldMkLst>
          <pc:docMk/>
          <pc:sldMk cId="2213602973" sldId="322"/>
        </pc:sldMkLst>
        <pc:spChg chg="mod">
          <ac:chgData name="Sofie Tyskens" userId="6d767ef2-4d81-4585-b50a-c85c61e943d9" providerId="ADAL" clId="{DB6FD192-5DCC-4E56-A251-B8535AB5E0D3}" dt="2025-05-29T09:38:58.664" v="8115" actId="1076"/>
          <ac:spMkLst>
            <pc:docMk/>
            <pc:sldMk cId="2213602973" sldId="322"/>
            <ac:spMk id="3" creationId="{CDCDDB58-30C7-551C-3318-01D1E6C5B55A}"/>
          </ac:spMkLst>
        </pc:spChg>
        <pc:spChg chg="mod">
          <ac:chgData name="Sofie Tyskens" userId="6d767ef2-4d81-4585-b50a-c85c61e943d9" providerId="ADAL" clId="{DB6FD192-5DCC-4E56-A251-B8535AB5E0D3}" dt="2025-05-29T09:42:12.765" v="8576" actId="20577"/>
          <ac:spMkLst>
            <pc:docMk/>
            <pc:sldMk cId="2213602973" sldId="322"/>
            <ac:spMk id="4" creationId="{E36578FF-523D-A040-B797-9F872D434617}"/>
          </ac:spMkLst>
        </pc:spChg>
        <pc:spChg chg="add mod">
          <ac:chgData name="Sofie Tyskens" userId="6d767ef2-4d81-4585-b50a-c85c61e943d9" providerId="ADAL" clId="{DB6FD192-5DCC-4E56-A251-B8535AB5E0D3}" dt="2025-05-29T09:41:45.749" v="8559" actId="1076"/>
          <ac:spMkLst>
            <pc:docMk/>
            <pc:sldMk cId="2213602973" sldId="322"/>
            <ac:spMk id="5" creationId="{4F3F620B-2631-B631-C083-0325857AF620}"/>
          </ac:spMkLst>
        </pc:spChg>
        <pc:spChg chg="add mod">
          <ac:chgData name="Sofie Tyskens" userId="6d767ef2-4d81-4585-b50a-c85c61e943d9" providerId="ADAL" clId="{DB6FD192-5DCC-4E56-A251-B8535AB5E0D3}" dt="2025-05-29T09:42:09.114" v="8570" actId="20577"/>
          <ac:spMkLst>
            <pc:docMk/>
            <pc:sldMk cId="2213602973" sldId="322"/>
            <ac:spMk id="6" creationId="{05E2C5A8-DB28-0CF7-40A4-AE2061EA75F1}"/>
          </ac:spMkLst>
        </pc:spChg>
        <pc:spChg chg="add mod">
          <ac:chgData name="Sofie Tyskens" userId="6d767ef2-4d81-4585-b50a-c85c61e943d9" providerId="ADAL" clId="{DB6FD192-5DCC-4E56-A251-B8535AB5E0D3}" dt="2025-05-29T09:42:26.992" v="8594" actId="1036"/>
          <ac:spMkLst>
            <pc:docMk/>
            <pc:sldMk cId="2213602973" sldId="322"/>
            <ac:spMk id="7" creationId="{B539097C-AD6F-D7C8-B3E2-3D790D6AACCF}"/>
          </ac:spMkLst>
        </pc:spChg>
        <pc:spChg chg="add mod">
          <ac:chgData name="Sofie Tyskens" userId="6d767ef2-4d81-4585-b50a-c85c61e943d9" providerId="ADAL" clId="{DB6FD192-5DCC-4E56-A251-B8535AB5E0D3}" dt="2025-05-29T09:42:45.237" v="8608" actId="1038"/>
          <ac:spMkLst>
            <pc:docMk/>
            <pc:sldMk cId="2213602973" sldId="322"/>
            <ac:spMk id="8" creationId="{DD6A0BE1-5C5B-2F2D-9674-5F60FF7FFF09}"/>
          </ac:spMkLst>
        </pc:spChg>
        <pc:spChg chg="add mod">
          <ac:chgData name="Sofie Tyskens" userId="6d767ef2-4d81-4585-b50a-c85c61e943d9" providerId="ADAL" clId="{DB6FD192-5DCC-4E56-A251-B8535AB5E0D3}" dt="2025-05-29T09:42:53.530" v="8619" actId="20577"/>
          <ac:spMkLst>
            <pc:docMk/>
            <pc:sldMk cId="2213602973" sldId="322"/>
            <ac:spMk id="9" creationId="{D434824D-5051-0F49-D218-37F3A067A9FE}"/>
          </ac:spMkLst>
        </pc:spChg>
        <pc:spChg chg="add mod">
          <ac:chgData name="Sofie Tyskens" userId="6d767ef2-4d81-4585-b50a-c85c61e943d9" providerId="ADAL" clId="{DB6FD192-5DCC-4E56-A251-B8535AB5E0D3}" dt="2025-05-29T09:42:59.093" v="8623" actId="1036"/>
          <ac:spMkLst>
            <pc:docMk/>
            <pc:sldMk cId="2213602973" sldId="322"/>
            <ac:spMk id="10" creationId="{A6DDBF9B-DCF6-D273-FE65-6A0794EDD810}"/>
          </ac:spMkLst>
        </pc:spChg>
      </pc:sldChg>
      <pc:sldChg chg="add del">
        <pc:chgData name="Sofie Tyskens" userId="6d767ef2-4d81-4585-b50a-c85c61e943d9" providerId="ADAL" clId="{DB6FD192-5DCC-4E56-A251-B8535AB5E0D3}" dt="2025-05-29T09:41:14.200" v="8547"/>
        <pc:sldMkLst>
          <pc:docMk/>
          <pc:sldMk cId="919283273" sldId="323"/>
        </pc:sldMkLst>
      </pc:sldChg>
      <pc:sldChg chg="addSp delSp modSp new mod modAnim">
        <pc:chgData name="Sofie Tyskens" userId="6d767ef2-4d81-4585-b50a-c85c61e943d9" providerId="ADAL" clId="{DB6FD192-5DCC-4E56-A251-B8535AB5E0D3}" dt="2025-05-29T09:57:24.221" v="9544" actId="1035"/>
        <pc:sldMkLst>
          <pc:docMk/>
          <pc:sldMk cId="2491930485" sldId="323"/>
        </pc:sldMkLst>
        <pc:spChg chg="mod">
          <ac:chgData name="Sofie Tyskens" userId="6d767ef2-4d81-4585-b50a-c85c61e943d9" providerId="ADAL" clId="{DB6FD192-5DCC-4E56-A251-B8535AB5E0D3}" dt="2025-05-29T09:51:50.936" v="8745" actId="20577"/>
          <ac:spMkLst>
            <pc:docMk/>
            <pc:sldMk cId="2491930485" sldId="323"/>
            <ac:spMk id="2" creationId="{084FDCC9-210B-F745-FFF4-1852C8B670C1}"/>
          </ac:spMkLst>
        </pc:spChg>
        <pc:spChg chg="mod">
          <ac:chgData name="Sofie Tyskens" userId="6d767ef2-4d81-4585-b50a-c85c61e943d9" providerId="ADAL" clId="{DB6FD192-5DCC-4E56-A251-B8535AB5E0D3}" dt="2025-05-29T09:54:38.264" v="9192" actId="20577"/>
          <ac:spMkLst>
            <pc:docMk/>
            <pc:sldMk cId="2491930485" sldId="323"/>
            <ac:spMk id="3" creationId="{554D525C-9566-5489-A53A-D57026FB825C}"/>
          </ac:spMkLst>
        </pc:spChg>
        <pc:spChg chg="add mod">
          <ac:chgData name="Sofie Tyskens" userId="6d767ef2-4d81-4585-b50a-c85c61e943d9" providerId="ADAL" clId="{DB6FD192-5DCC-4E56-A251-B8535AB5E0D3}" dt="2025-05-29T09:55:40.603" v="9326" actId="14100"/>
          <ac:spMkLst>
            <pc:docMk/>
            <pc:sldMk cId="2491930485" sldId="323"/>
            <ac:spMk id="4" creationId="{979CAAEB-21D6-F6B1-D56D-102F33FB9ECB}"/>
          </ac:spMkLst>
        </pc:spChg>
        <pc:spChg chg="add del">
          <ac:chgData name="Sofie Tyskens" userId="6d767ef2-4d81-4585-b50a-c85c61e943d9" providerId="ADAL" clId="{DB6FD192-5DCC-4E56-A251-B8535AB5E0D3}" dt="2025-05-29T09:55:50.780" v="9329" actId="22"/>
          <ac:spMkLst>
            <pc:docMk/>
            <pc:sldMk cId="2491930485" sldId="323"/>
            <ac:spMk id="6" creationId="{3B0AACD1-A40A-4811-ED0E-AA8AC04FE50F}"/>
          </ac:spMkLst>
        </pc:spChg>
        <pc:spChg chg="add mod">
          <ac:chgData name="Sofie Tyskens" userId="6d767ef2-4d81-4585-b50a-c85c61e943d9" providerId="ADAL" clId="{DB6FD192-5DCC-4E56-A251-B8535AB5E0D3}" dt="2025-05-29T09:57:24.221" v="9544" actId="1035"/>
          <ac:spMkLst>
            <pc:docMk/>
            <pc:sldMk cId="2491930485" sldId="323"/>
            <ac:spMk id="8" creationId="{A02355A1-A59A-623E-8FA2-B6FF59757FBC}"/>
          </ac:spMkLst>
        </pc:spChg>
      </pc:sldChg>
      <pc:sldChg chg="modSp add mod modAnim">
        <pc:chgData name="Sofie Tyskens" userId="6d767ef2-4d81-4585-b50a-c85c61e943d9" providerId="ADAL" clId="{DB6FD192-5DCC-4E56-A251-B8535AB5E0D3}" dt="2025-05-29T10:05:43.308" v="10399" actId="1076"/>
        <pc:sldMkLst>
          <pc:docMk/>
          <pc:sldMk cId="1771302728" sldId="324"/>
        </pc:sldMkLst>
        <pc:spChg chg="mod">
          <ac:chgData name="Sofie Tyskens" userId="6d767ef2-4d81-4585-b50a-c85c61e943d9" providerId="ADAL" clId="{DB6FD192-5DCC-4E56-A251-B8535AB5E0D3}" dt="2025-05-29T10:05:26.234" v="10389" actId="1076"/>
          <ac:spMkLst>
            <pc:docMk/>
            <pc:sldMk cId="1771302728" sldId="324"/>
            <ac:spMk id="2" creationId="{3D6B799D-8B59-D228-E7A1-0BFF52060482}"/>
          </ac:spMkLst>
        </pc:spChg>
        <pc:spChg chg="mod">
          <ac:chgData name="Sofie Tyskens" userId="6d767ef2-4d81-4585-b50a-c85c61e943d9" providerId="ADAL" clId="{DB6FD192-5DCC-4E56-A251-B8535AB5E0D3}" dt="2025-05-29T10:05:29.306" v="10390" actId="1076"/>
          <ac:spMkLst>
            <pc:docMk/>
            <pc:sldMk cId="1771302728" sldId="324"/>
            <ac:spMk id="3" creationId="{0F177D0F-297E-C5BB-E54B-56FED9B50D40}"/>
          </ac:spMkLst>
        </pc:spChg>
        <pc:spChg chg="mod">
          <ac:chgData name="Sofie Tyskens" userId="6d767ef2-4d81-4585-b50a-c85c61e943d9" providerId="ADAL" clId="{DB6FD192-5DCC-4E56-A251-B8535AB5E0D3}" dt="2025-05-29T10:05:36.882" v="10398" actId="1038"/>
          <ac:spMkLst>
            <pc:docMk/>
            <pc:sldMk cId="1771302728" sldId="324"/>
            <ac:spMk id="4" creationId="{B77DB634-DE70-D922-098A-1E27E0067E7B}"/>
          </ac:spMkLst>
        </pc:spChg>
        <pc:spChg chg="mod">
          <ac:chgData name="Sofie Tyskens" userId="6d767ef2-4d81-4585-b50a-c85c61e943d9" providerId="ADAL" clId="{DB6FD192-5DCC-4E56-A251-B8535AB5E0D3}" dt="2025-05-29T10:05:43.308" v="10399" actId="1076"/>
          <ac:spMkLst>
            <pc:docMk/>
            <pc:sldMk cId="1771302728" sldId="324"/>
            <ac:spMk id="8" creationId="{B5E1E853-2E83-BAB5-2291-B1741D942814}"/>
          </ac:spMkLst>
        </pc:spChg>
      </pc:sldChg>
    </pc:docChg>
  </pc:docChgLst>
  <pc:docChgLst>
    <pc:chgData clId="Web-{DCA47C11-466F-6654-2195-FE967C27D8A9}"/>
    <pc:docChg chg="modSld">
      <pc:chgData name="" userId="" providerId="" clId="Web-{DCA47C11-466F-6654-2195-FE967C27D8A9}" dt="2025-02-11T21:22:25.456" v="1" actId="20577"/>
      <pc:docMkLst>
        <pc:docMk/>
      </pc:docMkLst>
      <pc:sldChg chg="modSp">
        <pc:chgData name="" userId="" providerId="" clId="Web-{DCA47C11-466F-6654-2195-FE967C27D8A9}" dt="2025-02-11T21:22:25.456" v="1" actId="20577"/>
        <pc:sldMkLst>
          <pc:docMk/>
          <pc:sldMk cId="815182230" sldId="256"/>
        </pc:sldMkLst>
      </pc:sldChg>
    </pc:docChg>
  </pc:docChgLst>
  <pc:docChgLst>
    <pc:chgData name="Sofie Tyskens" userId="6d767ef2-4d81-4585-b50a-c85c61e943d9" providerId="ADAL" clId="{CE320140-21E3-4A11-9949-5C4A8F4E18ED}"/>
    <pc:docChg chg="undo redo custSel addSld delSld modSld sldOrd">
      <pc:chgData name="Sofie Tyskens" userId="6d767ef2-4d81-4585-b50a-c85c61e943d9" providerId="ADAL" clId="{CE320140-21E3-4A11-9949-5C4A8F4E18ED}" dt="2025-02-13T11:47:50.253" v="3412" actId="20577"/>
      <pc:docMkLst>
        <pc:docMk/>
      </pc:docMkLst>
      <pc:sldChg chg="addSp modSp mod">
        <pc:chgData name="Sofie Tyskens" userId="6d767ef2-4d81-4585-b50a-c85c61e943d9" providerId="ADAL" clId="{CE320140-21E3-4A11-9949-5C4A8F4E18ED}" dt="2025-02-13T11:07:23.628" v="1504" actId="14100"/>
        <pc:sldMkLst>
          <pc:docMk/>
          <pc:sldMk cId="2011902423" sldId="257"/>
        </pc:sldMkLst>
      </pc:sldChg>
      <pc:sldChg chg="del">
        <pc:chgData name="Sofie Tyskens" userId="6d767ef2-4d81-4585-b50a-c85c61e943d9" providerId="ADAL" clId="{CE320140-21E3-4A11-9949-5C4A8F4E18ED}" dt="2025-02-04T13:32:15.992" v="1078" actId="47"/>
        <pc:sldMkLst>
          <pc:docMk/>
          <pc:sldMk cId="3636615602" sldId="258"/>
        </pc:sldMkLst>
      </pc:sldChg>
      <pc:sldChg chg="addSp modSp mod setBg">
        <pc:chgData name="Sofie Tyskens" userId="6d767ef2-4d81-4585-b50a-c85c61e943d9" providerId="ADAL" clId="{CE320140-21E3-4A11-9949-5C4A8F4E18ED}" dt="2025-02-04T13:33:54.973" v="1232" actId="20577"/>
        <pc:sldMkLst>
          <pc:docMk/>
          <pc:sldMk cId="3838442474" sldId="259"/>
        </pc:sldMkLst>
      </pc:sldChg>
      <pc:sldChg chg="addSp delSp modSp mod modAnim">
        <pc:chgData name="Sofie Tyskens" userId="6d767ef2-4d81-4585-b50a-c85c61e943d9" providerId="ADAL" clId="{CE320140-21E3-4A11-9949-5C4A8F4E18ED}" dt="2025-02-13T11:16:54.171" v="2216"/>
        <pc:sldMkLst>
          <pc:docMk/>
          <pc:sldMk cId="3758370283" sldId="260"/>
        </pc:sldMkLst>
      </pc:sldChg>
      <pc:sldChg chg="modSp mod">
        <pc:chgData name="Sofie Tyskens" userId="6d767ef2-4d81-4585-b50a-c85c61e943d9" providerId="ADAL" clId="{CE320140-21E3-4A11-9949-5C4A8F4E18ED}" dt="2025-02-13T11:20:03.452" v="2415" actId="20577"/>
        <pc:sldMkLst>
          <pc:docMk/>
          <pc:sldMk cId="4260362908" sldId="261"/>
        </pc:sldMkLst>
      </pc:sldChg>
      <pc:sldChg chg="addSp modSp mod">
        <pc:chgData name="Sofie Tyskens" userId="6d767ef2-4d81-4585-b50a-c85c61e943d9" providerId="ADAL" clId="{CE320140-21E3-4A11-9949-5C4A8F4E18ED}" dt="2025-02-13T11:23:40.954" v="2672" actId="1076"/>
        <pc:sldMkLst>
          <pc:docMk/>
          <pc:sldMk cId="1175430054" sldId="262"/>
        </pc:sldMkLst>
      </pc:sldChg>
      <pc:sldChg chg="addSp modSp mod modAnim">
        <pc:chgData name="Sofie Tyskens" userId="6d767ef2-4d81-4585-b50a-c85c61e943d9" providerId="ADAL" clId="{CE320140-21E3-4A11-9949-5C4A8F4E18ED}" dt="2025-02-13T11:39:52.072" v="3021"/>
        <pc:sldMkLst>
          <pc:docMk/>
          <pc:sldMk cId="3689111324" sldId="263"/>
        </pc:sldMkLst>
      </pc:sldChg>
      <pc:sldChg chg="modSp mod ord">
        <pc:chgData name="Sofie Tyskens" userId="6d767ef2-4d81-4585-b50a-c85c61e943d9" providerId="ADAL" clId="{CE320140-21E3-4A11-9949-5C4A8F4E18ED}" dt="2025-02-13T11:06:26.885" v="1496" actId="20577"/>
        <pc:sldMkLst>
          <pc:docMk/>
          <pc:sldMk cId="3838068154" sldId="264"/>
        </pc:sldMkLst>
      </pc:sldChg>
      <pc:sldChg chg="addSp delSp modSp new mod">
        <pc:chgData name="Sofie Tyskens" userId="6d767ef2-4d81-4585-b50a-c85c61e943d9" providerId="ADAL" clId="{CE320140-21E3-4A11-9949-5C4A8F4E18ED}" dt="2025-02-13T11:06:36.811" v="1498" actId="14734"/>
        <pc:sldMkLst>
          <pc:docMk/>
          <pc:sldMk cId="2931156211" sldId="268"/>
        </pc:sldMkLst>
      </pc:sldChg>
      <pc:sldChg chg="addSp delSp modSp new mod modAnim">
        <pc:chgData name="Sofie Tyskens" userId="6d767ef2-4d81-4585-b50a-c85c61e943d9" providerId="ADAL" clId="{CE320140-21E3-4A11-9949-5C4A8F4E18ED}" dt="2025-02-13T11:17:03.822" v="2219"/>
        <pc:sldMkLst>
          <pc:docMk/>
          <pc:sldMk cId="3401398985" sldId="269"/>
        </pc:sldMkLst>
      </pc:sldChg>
      <pc:sldChg chg="addSp delSp modSp new mod">
        <pc:chgData name="Sofie Tyskens" userId="6d767ef2-4d81-4585-b50a-c85c61e943d9" providerId="ADAL" clId="{CE320140-21E3-4A11-9949-5C4A8F4E18ED}" dt="2025-02-13T11:18:13.487" v="2230" actId="1076"/>
        <pc:sldMkLst>
          <pc:docMk/>
          <pc:sldMk cId="954658346" sldId="270"/>
        </pc:sldMkLst>
      </pc:sldChg>
      <pc:sldChg chg="modSp add mod">
        <pc:chgData name="Sofie Tyskens" userId="6d767ef2-4d81-4585-b50a-c85c61e943d9" providerId="ADAL" clId="{CE320140-21E3-4A11-9949-5C4A8F4E18ED}" dt="2025-02-13T11:21:54.396" v="2668" actId="5793"/>
        <pc:sldMkLst>
          <pc:docMk/>
          <pc:sldMk cId="446482924" sldId="271"/>
        </pc:sldMkLst>
      </pc:sldChg>
      <pc:sldChg chg="delSp modSp add mod delAnim">
        <pc:chgData name="Sofie Tyskens" userId="6d767ef2-4d81-4585-b50a-c85c61e943d9" providerId="ADAL" clId="{CE320140-21E3-4A11-9949-5C4A8F4E18ED}" dt="2025-02-13T11:41:10.806" v="3035" actId="404"/>
        <pc:sldMkLst>
          <pc:docMk/>
          <pc:sldMk cId="2116907917" sldId="272"/>
        </pc:sldMkLst>
      </pc:sldChg>
      <pc:sldChg chg="addSp delSp modSp new del mod">
        <pc:chgData name="Sofie Tyskens" userId="6d767ef2-4d81-4585-b50a-c85c61e943d9" providerId="ADAL" clId="{CE320140-21E3-4A11-9949-5C4A8F4E18ED}" dt="2025-02-13T11:41:41.284" v="3040" actId="47"/>
        <pc:sldMkLst>
          <pc:docMk/>
          <pc:sldMk cId="3531295166" sldId="273"/>
        </pc:sldMkLst>
      </pc:sldChg>
      <pc:sldChg chg="addSp delSp modSp add mod modAnim">
        <pc:chgData name="Sofie Tyskens" userId="6d767ef2-4d81-4585-b50a-c85c61e943d9" providerId="ADAL" clId="{CE320140-21E3-4A11-9949-5C4A8F4E18ED}" dt="2025-02-13T11:47:50.253" v="3412" actId="20577"/>
        <pc:sldMkLst>
          <pc:docMk/>
          <pc:sldMk cId="3967052244" sldId="273"/>
        </pc:sldMkLst>
      </pc:sldChg>
    </pc:docChg>
  </pc:docChgLst>
  <pc:docChgLst>
    <pc:chgData name="Sofie Tyskens" userId="S::r0938529@ucll.be::6d767ef2-4d81-4585-b50a-c85c61e943d9" providerId="AD" clId="Web-{7FDD65B6-1AC2-99D2-7533-580E2A4FB49A}"/>
    <pc:docChg chg="modSld">
      <pc:chgData name="Sofie Tyskens" userId="S::r0938529@ucll.be::6d767ef2-4d81-4585-b50a-c85c61e943d9" providerId="AD" clId="Web-{7FDD65B6-1AC2-99D2-7533-580E2A4FB49A}" dt="2025-02-24T09:49:31.649" v="11" actId="20577"/>
      <pc:docMkLst>
        <pc:docMk/>
      </pc:docMkLst>
      <pc:sldChg chg="modSp">
        <pc:chgData name="Sofie Tyskens" userId="S::r0938529@ucll.be::6d767ef2-4d81-4585-b50a-c85c61e943d9" providerId="AD" clId="Web-{7FDD65B6-1AC2-99D2-7533-580E2A4FB49A}" dt="2025-02-24T09:49:08.883" v="7" actId="20577"/>
        <pc:sldMkLst>
          <pc:docMk/>
          <pc:sldMk cId="534726293" sldId="306"/>
        </pc:sldMkLst>
      </pc:sldChg>
      <pc:sldChg chg="modSp">
        <pc:chgData name="Sofie Tyskens" userId="S::r0938529@ucll.be::6d767ef2-4d81-4585-b50a-c85c61e943d9" providerId="AD" clId="Web-{7FDD65B6-1AC2-99D2-7533-580E2A4FB49A}" dt="2025-02-24T09:49:13.508" v="8"/>
        <pc:sldMkLst>
          <pc:docMk/>
          <pc:sldMk cId="3983920463" sldId="309"/>
        </pc:sldMkLst>
      </pc:sldChg>
      <pc:sldChg chg="modSp">
        <pc:chgData name="Sofie Tyskens" userId="S::r0938529@ucll.be::6d767ef2-4d81-4585-b50a-c85c61e943d9" providerId="AD" clId="Web-{7FDD65B6-1AC2-99D2-7533-580E2A4FB49A}" dt="2025-02-24T09:49:19.477" v="9"/>
        <pc:sldMkLst>
          <pc:docMk/>
          <pc:sldMk cId="1206482072" sldId="310"/>
        </pc:sldMkLst>
      </pc:sldChg>
      <pc:sldChg chg="modSp">
        <pc:chgData name="Sofie Tyskens" userId="S::r0938529@ucll.be::6d767ef2-4d81-4585-b50a-c85c61e943d9" providerId="AD" clId="Web-{7FDD65B6-1AC2-99D2-7533-580E2A4FB49A}" dt="2025-02-24T09:49:23.946" v="10"/>
        <pc:sldMkLst>
          <pc:docMk/>
          <pc:sldMk cId="3165178417" sldId="311"/>
        </pc:sldMkLst>
      </pc:sldChg>
      <pc:sldChg chg="modSp">
        <pc:chgData name="Sofie Tyskens" userId="S::r0938529@ucll.be::6d767ef2-4d81-4585-b50a-c85c61e943d9" providerId="AD" clId="Web-{7FDD65B6-1AC2-99D2-7533-580E2A4FB49A}" dt="2025-02-24T09:49:31.649" v="11" actId="20577"/>
        <pc:sldMkLst>
          <pc:docMk/>
          <pc:sldMk cId="1511708044"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B1E91-6B38-4A89-BCE6-FAC516F359D4}" type="datetimeFigureOut">
              <a:rPr lang="nl-BE" smtClean="0"/>
              <a:t>29/05/2025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D8251-9F1C-4529-BE4B-1F2241C583B5}" type="slidenum">
              <a:rPr lang="nl-BE" smtClean="0"/>
              <a:t>‹nr.›</a:t>
            </a:fld>
            <a:endParaRPr lang="nl-BE"/>
          </a:p>
        </p:txBody>
      </p:sp>
    </p:spTree>
    <p:extLst>
      <p:ext uri="{BB962C8B-B14F-4D97-AF65-F5344CB8AC3E}">
        <p14:creationId xmlns:p14="http://schemas.microsoft.com/office/powerpoint/2010/main" val="372079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Aptos" panose="020B0004020202020204" pitchFamily="34" charset="0"/>
                <a:ea typeface="Aptos" panose="020B0004020202020204" pitchFamily="34" charset="0"/>
                <a:cs typeface="Arial" panose="020B0604020202020204" pitchFamily="34" charset="0"/>
              </a:rPr>
              <a:t>We starten onze reis vanaf de Nike-fabriek, waar we met een </a:t>
            </a:r>
            <a:r>
              <a:rPr lang="nl-NL" sz="1800" b="1">
                <a:effectLst/>
                <a:latin typeface="Aptos" panose="020B0004020202020204" pitchFamily="34" charset="0"/>
                <a:ea typeface="Aptos" panose="020B0004020202020204" pitchFamily="34" charset="0"/>
                <a:cs typeface="Arial" panose="020B0604020202020204" pitchFamily="34" charset="0"/>
              </a:rPr>
              <a:t>volledig geladen</a:t>
            </a:r>
            <a:r>
              <a:rPr lang="nl-NL" sz="1800">
                <a:effectLst/>
                <a:latin typeface="Aptos" panose="020B0004020202020204" pitchFamily="34" charset="0"/>
                <a:ea typeface="Aptos" panose="020B0004020202020204" pitchFamily="34" charset="0"/>
                <a:cs typeface="Arial" panose="020B0604020202020204" pitchFamily="34" charset="0"/>
              </a:rPr>
              <a:t> </a:t>
            </a:r>
            <a:r>
              <a:rPr lang="nl-NL" sz="1800" b="1">
                <a:effectLst/>
                <a:latin typeface="Aptos" panose="020B0004020202020204" pitchFamily="34" charset="0"/>
                <a:ea typeface="Aptos" panose="020B0004020202020204" pitchFamily="34" charset="0"/>
                <a:cs typeface="Arial" panose="020B0604020202020204" pitchFamily="34" charset="0"/>
              </a:rPr>
              <a:t>vrachtschip</a:t>
            </a:r>
            <a:r>
              <a:rPr lang="nl-NL" sz="1800">
                <a:effectLst/>
                <a:latin typeface="Aptos" panose="020B0004020202020204" pitchFamily="34" charset="0"/>
                <a:ea typeface="Aptos" panose="020B0004020202020204" pitchFamily="34" charset="0"/>
                <a:cs typeface="Arial" panose="020B0604020202020204" pitchFamily="34" charset="0"/>
              </a:rPr>
              <a:t> koers zetten om onze sportkleding en sportschoenen </a:t>
            </a:r>
            <a:r>
              <a:rPr lang="nl-NL" sz="1800" b="1">
                <a:effectLst/>
                <a:latin typeface="Aptos" panose="020B0004020202020204" pitchFamily="34" charset="0"/>
                <a:ea typeface="Aptos" panose="020B0004020202020204" pitchFamily="34" charset="0"/>
                <a:cs typeface="Arial" panose="020B0604020202020204" pitchFamily="34" charset="0"/>
              </a:rPr>
              <a:t>wereldwijd</a:t>
            </a:r>
            <a:r>
              <a:rPr lang="nl-NL" sz="1800">
                <a:effectLst/>
                <a:latin typeface="Aptos" panose="020B0004020202020204" pitchFamily="34" charset="0"/>
                <a:ea typeface="Aptos" panose="020B0004020202020204" pitchFamily="34" charset="0"/>
                <a:cs typeface="Arial" panose="020B0604020202020204" pitchFamily="34" charset="0"/>
              </a:rPr>
              <a:t> te verspreiden. Ons </a:t>
            </a:r>
            <a:r>
              <a:rPr lang="nl-NL" sz="1800" b="1">
                <a:effectLst/>
                <a:latin typeface="Aptos" panose="020B0004020202020204" pitchFamily="34" charset="0"/>
                <a:ea typeface="Aptos" panose="020B0004020202020204" pitchFamily="34" charset="0"/>
                <a:cs typeface="Arial" panose="020B0604020202020204" pitchFamily="34" charset="0"/>
              </a:rPr>
              <a:t>doel</a:t>
            </a:r>
            <a:r>
              <a:rPr lang="nl-NL" sz="1800">
                <a:effectLst/>
                <a:latin typeface="Aptos" panose="020B0004020202020204" pitchFamily="34" charset="0"/>
                <a:ea typeface="Aptos" panose="020B0004020202020204" pitchFamily="34" charset="0"/>
                <a:cs typeface="Arial" panose="020B0604020202020204" pitchFamily="34" charset="0"/>
              </a:rPr>
              <a:t>? Zo snel mogelijk en zo efficiënt mogelijk zoveel mogelijk bestemmingen bereiken. Het schip zit boordevol containers, klaar voor transport naar allerlei landen in de hele wereld. Maar onderweg komen we op verschillende </a:t>
            </a:r>
            <a:r>
              <a:rPr lang="nl-NL" sz="1800" b="1">
                <a:effectLst/>
                <a:latin typeface="Aptos" panose="020B0004020202020204" pitchFamily="34" charset="0"/>
                <a:ea typeface="Aptos" panose="020B0004020202020204" pitchFamily="34" charset="0"/>
                <a:cs typeface="Arial" panose="020B0604020202020204" pitchFamily="34" charset="0"/>
              </a:rPr>
              <a:t>problemen/uitdagingen</a:t>
            </a:r>
            <a:r>
              <a:rPr lang="nl-NL" sz="1800">
                <a:effectLst/>
                <a:latin typeface="Aptos" panose="020B0004020202020204" pitchFamily="34" charset="0"/>
                <a:ea typeface="Aptos" panose="020B0004020202020204" pitchFamily="34" charset="0"/>
                <a:cs typeface="Arial" panose="020B0604020202020204" pitchFamily="34" charset="0"/>
              </a:rPr>
              <a:t> tegen. Deze ‘obstakels’ zullen we onderzoeken en oplossen, zodat onze goederen hun bestemming kunnen bereiken.</a:t>
            </a:r>
            <a:endParaRPr lang="nl-BE"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1CED8251-9F1C-4529-BE4B-1F2241C583B5}" type="slidenum">
              <a:rPr lang="nl-BE" smtClean="0"/>
              <a:t>12</a:t>
            </a:fld>
            <a:endParaRPr lang="nl-BE"/>
          </a:p>
        </p:txBody>
      </p:sp>
    </p:spTree>
    <p:extLst>
      <p:ext uri="{BB962C8B-B14F-4D97-AF65-F5344CB8AC3E}">
        <p14:creationId xmlns:p14="http://schemas.microsoft.com/office/powerpoint/2010/main" val="34579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BE6F7-EC31-9784-14B8-300FEDC99B8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D98BF7-2441-848F-C437-3F2B49F20A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AD0E581-DF35-BC2E-FB73-341840DDDCD0}"/>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9E7DADB3-0C9F-DADA-1E23-AA19AF71F454}"/>
              </a:ext>
            </a:extLst>
          </p:cNvPr>
          <p:cNvSpPr>
            <a:spLocks noGrp="1"/>
          </p:cNvSpPr>
          <p:nvPr>
            <p:ph type="sldNum" sz="quarter" idx="5"/>
          </p:nvPr>
        </p:nvSpPr>
        <p:spPr/>
        <p:txBody>
          <a:bodyPr/>
          <a:lstStyle/>
          <a:p>
            <a:fld id="{1CED8251-9F1C-4529-BE4B-1F2241C583B5}" type="slidenum">
              <a:rPr lang="nl-BE" smtClean="0"/>
              <a:t>62</a:t>
            </a:fld>
            <a:endParaRPr lang="nl-BE"/>
          </a:p>
        </p:txBody>
      </p:sp>
    </p:spTree>
    <p:extLst>
      <p:ext uri="{BB962C8B-B14F-4D97-AF65-F5344CB8AC3E}">
        <p14:creationId xmlns:p14="http://schemas.microsoft.com/office/powerpoint/2010/main" val="405353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t>
            </a:r>
            <a:r>
              <a:rPr lang="nl-BE" sz="1800">
                <a:solidFill>
                  <a:srgbClr val="000000"/>
                </a:solidFill>
                <a:effectLst/>
                <a:latin typeface="Aptos" panose="020B0004020202020204" pitchFamily="34" charset="0"/>
                <a:ea typeface="Aptos" panose="020B0004020202020204" pitchFamily="34" charset="0"/>
                <a:cs typeface="Aptos" panose="020B0004020202020204" pitchFamily="34" charset="0"/>
              </a:rPr>
              <a:t>e komen een eerste probleem tegen op onze weg. We gaan samen eens op zoek naar een oplossing zodat we onze weg kunnen verderzetten.</a:t>
            </a:r>
            <a:endParaRPr lang="nl-BE"/>
          </a:p>
        </p:txBody>
      </p:sp>
      <p:sp>
        <p:nvSpPr>
          <p:cNvPr id="4" name="Tijdelijke aanduiding voor dianummer 3"/>
          <p:cNvSpPr>
            <a:spLocks noGrp="1"/>
          </p:cNvSpPr>
          <p:nvPr>
            <p:ph type="sldNum" sz="quarter" idx="5"/>
          </p:nvPr>
        </p:nvSpPr>
        <p:spPr/>
        <p:txBody>
          <a:bodyPr/>
          <a:lstStyle/>
          <a:p>
            <a:fld id="{1CED8251-9F1C-4529-BE4B-1F2241C583B5}" type="slidenum">
              <a:rPr lang="nl-BE" smtClean="0"/>
              <a:t>18</a:t>
            </a:fld>
            <a:endParaRPr lang="nl-BE"/>
          </a:p>
        </p:txBody>
      </p:sp>
    </p:spTree>
    <p:extLst>
      <p:ext uri="{BB962C8B-B14F-4D97-AF65-F5344CB8AC3E}">
        <p14:creationId xmlns:p14="http://schemas.microsoft.com/office/powerpoint/2010/main" val="59633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CED8251-9F1C-4529-BE4B-1F2241C583B5}" type="slidenum">
              <a:rPr lang="nl-BE" smtClean="0"/>
              <a:t>21</a:t>
            </a:fld>
            <a:endParaRPr lang="nl-BE"/>
          </a:p>
        </p:txBody>
      </p:sp>
    </p:spTree>
    <p:extLst>
      <p:ext uri="{BB962C8B-B14F-4D97-AF65-F5344CB8AC3E}">
        <p14:creationId xmlns:p14="http://schemas.microsoft.com/office/powerpoint/2010/main" val="62688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EF674-98C7-B119-0C36-1381B6D44D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4188C08-AD4D-30BC-3E21-7CBEC53283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43BEBCE-F27B-D6B7-191C-6F74D509070C}"/>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D00DFB96-DED4-4AB6-B40C-FFD59E5F322A}"/>
              </a:ext>
            </a:extLst>
          </p:cNvPr>
          <p:cNvSpPr>
            <a:spLocks noGrp="1"/>
          </p:cNvSpPr>
          <p:nvPr>
            <p:ph type="sldNum" sz="quarter" idx="5"/>
          </p:nvPr>
        </p:nvSpPr>
        <p:spPr/>
        <p:txBody>
          <a:bodyPr/>
          <a:lstStyle/>
          <a:p>
            <a:fld id="{1CED8251-9F1C-4529-BE4B-1F2241C583B5}" type="slidenum">
              <a:rPr lang="nl-BE" smtClean="0"/>
              <a:t>22</a:t>
            </a:fld>
            <a:endParaRPr lang="nl-BE"/>
          </a:p>
        </p:txBody>
      </p:sp>
    </p:spTree>
    <p:extLst>
      <p:ext uri="{BB962C8B-B14F-4D97-AF65-F5344CB8AC3E}">
        <p14:creationId xmlns:p14="http://schemas.microsoft.com/office/powerpoint/2010/main" val="217029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CED8251-9F1C-4529-BE4B-1F2241C583B5}" type="slidenum">
              <a:rPr lang="nl-BE" smtClean="0"/>
              <a:t>33</a:t>
            </a:fld>
            <a:endParaRPr lang="nl-BE"/>
          </a:p>
        </p:txBody>
      </p:sp>
    </p:spTree>
    <p:extLst>
      <p:ext uri="{BB962C8B-B14F-4D97-AF65-F5344CB8AC3E}">
        <p14:creationId xmlns:p14="http://schemas.microsoft.com/office/powerpoint/2010/main" val="55884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17C7-1131-0E5B-7535-366DBD8D72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E203DE-8D26-CFA4-01CE-8C28D69F854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FBAEF11-F64E-5BAB-16D6-0AC0AA2B468A}"/>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B76739A1-057F-2E4D-C561-E3A5545C0787}"/>
              </a:ext>
            </a:extLst>
          </p:cNvPr>
          <p:cNvSpPr>
            <a:spLocks noGrp="1"/>
          </p:cNvSpPr>
          <p:nvPr>
            <p:ph type="sldNum" sz="quarter" idx="5"/>
          </p:nvPr>
        </p:nvSpPr>
        <p:spPr/>
        <p:txBody>
          <a:bodyPr/>
          <a:lstStyle/>
          <a:p>
            <a:fld id="{1CED8251-9F1C-4529-BE4B-1F2241C583B5}" type="slidenum">
              <a:rPr lang="nl-BE" smtClean="0"/>
              <a:t>34</a:t>
            </a:fld>
            <a:endParaRPr lang="nl-BE"/>
          </a:p>
        </p:txBody>
      </p:sp>
    </p:spTree>
    <p:extLst>
      <p:ext uri="{BB962C8B-B14F-4D97-AF65-F5344CB8AC3E}">
        <p14:creationId xmlns:p14="http://schemas.microsoft.com/office/powerpoint/2010/main" val="288739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E6CC-5C22-B9D2-A8E6-22F7C2C16D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5D8267B-8DA9-20B5-9988-C739A1D000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8328DF1-1825-9209-8150-E2F5A9C18077}"/>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12EA33D3-0652-76A1-5300-5100E71D0671}"/>
              </a:ext>
            </a:extLst>
          </p:cNvPr>
          <p:cNvSpPr>
            <a:spLocks noGrp="1"/>
          </p:cNvSpPr>
          <p:nvPr>
            <p:ph type="sldNum" sz="quarter" idx="5"/>
          </p:nvPr>
        </p:nvSpPr>
        <p:spPr/>
        <p:txBody>
          <a:bodyPr/>
          <a:lstStyle/>
          <a:p>
            <a:fld id="{1CED8251-9F1C-4529-BE4B-1F2241C583B5}" type="slidenum">
              <a:rPr lang="nl-BE" smtClean="0"/>
              <a:t>35</a:t>
            </a:fld>
            <a:endParaRPr lang="nl-BE"/>
          </a:p>
        </p:txBody>
      </p:sp>
    </p:spTree>
    <p:extLst>
      <p:ext uri="{BB962C8B-B14F-4D97-AF65-F5344CB8AC3E}">
        <p14:creationId xmlns:p14="http://schemas.microsoft.com/office/powerpoint/2010/main" val="41696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CED8251-9F1C-4529-BE4B-1F2241C583B5}" type="slidenum">
              <a:rPr lang="nl-BE" smtClean="0"/>
              <a:t>49</a:t>
            </a:fld>
            <a:endParaRPr lang="nl-BE"/>
          </a:p>
        </p:txBody>
      </p:sp>
    </p:spTree>
    <p:extLst>
      <p:ext uri="{BB962C8B-B14F-4D97-AF65-F5344CB8AC3E}">
        <p14:creationId xmlns:p14="http://schemas.microsoft.com/office/powerpoint/2010/main" val="239467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CED8251-9F1C-4529-BE4B-1F2241C583B5}" type="slidenum">
              <a:rPr lang="nl-BE" smtClean="0"/>
              <a:t>54</a:t>
            </a:fld>
            <a:endParaRPr lang="nl-BE"/>
          </a:p>
        </p:txBody>
      </p:sp>
    </p:spTree>
    <p:extLst>
      <p:ext uri="{BB962C8B-B14F-4D97-AF65-F5344CB8AC3E}">
        <p14:creationId xmlns:p14="http://schemas.microsoft.com/office/powerpoint/2010/main" val="375273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7" name="Date Placeholder 6"/>
          <p:cNvSpPr>
            <a:spLocks noGrp="1"/>
          </p:cNvSpPr>
          <p:nvPr>
            <p:ph type="dt" sz="half" idx="10"/>
          </p:nvPr>
        </p:nvSpPr>
        <p:spPr/>
        <p:txBody>
          <a:bodyPr/>
          <a:lstStyle/>
          <a:p>
            <a:fld id="{77A6E26E-0D50-4118-9343-32B5BFFF8B56}" type="datetimeFigureOut">
              <a:rPr lang="nl-BE" smtClean="0"/>
              <a:t>29/05/2025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2080132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7A6E26E-0D50-4118-9343-32B5BFFF8B56}" type="datetimeFigureOut">
              <a:rPr lang="nl-BE" smtClean="0"/>
              <a:t>29/05/2025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272734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7A6E26E-0D50-4118-9343-32B5BFFF8B56}" type="datetimeFigureOut">
              <a:rPr lang="nl-BE" smtClean="0"/>
              <a:t>29/05/2025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220825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77A6E26E-0D50-4118-9343-32B5BFFF8B56}" type="datetimeFigureOut">
              <a:rPr lang="nl-BE" smtClean="0"/>
              <a:t>29/05/2025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205882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77A6E26E-0D50-4118-9343-32B5BFFF8B56}" type="datetimeFigureOut">
              <a:rPr lang="nl-BE" smtClean="0"/>
              <a:t>29/05/2025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3322833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Date Placeholder 7"/>
          <p:cNvSpPr>
            <a:spLocks noGrp="1"/>
          </p:cNvSpPr>
          <p:nvPr>
            <p:ph type="dt" sz="half" idx="10"/>
          </p:nvPr>
        </p:nvSpPr>
        <p:spPr/>
        <p:txBody>
          <a:bodyPr/>
          <a:lstStyle/>
          <a:p>
            <a:fld id="{77A6E26E-0D50-4118-9343-32B5BFFF8B56}" type="datetimeFigureOut">
              <a:rPr lang="nl-BE" smtClean="0"/>
              <a:t>29/05/2025</a:t>
            </a:fld>
            <a:endParaRPr lang="nl-BE"/>
          </a:p>
        </p:txBody>
      </p:sp>
      <p:sp>
        <p:nvSpPr>
          <p:cNvPr id="9" name="Footer Placeholder 8"/>
          <p:cNvSpPr>
            <a:spLocks noGrp="1"/>
          </p:cNvSpPr>
          <p:nvPr>
            <p:ph type="ftr" sz="quarter" idx="11"/>
          </p:nvPr>
        </p:nvSpPr>
        <p:spPr/>
        <p:txBody>
          <a:bodyPr/>
          <a:lstStyle/>
          <a:p>
            <a:endParaRPr lang="nl-BE"/>
          </a:p>
        </p:txBody>
      </p:sp>
      <p:sp>
        <p:nvSpPr>
          <p:cNvPr id="10" name="Slide Number Placeholder 9"/>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189188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77A6E26E-0D50-4118-9343-32B5BFFF8B56}" type="datetimeFigureOut">
              <a:rPr lang="nl-BE" smtClean="0"/>
              <a:t>29/05/2025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F5DFA67-23BE-4CFD-8A5D-C28E2BF89AAD}" type="slidenum">
              <a:rPr lang="nl-BE" smtClean="0"/>
              <a:t>‹nr.›</a:t>
            </a:fld>
            <a:endParaRPr lang="nl-BE"/>
          </a:p>
        </p:txBody>
      </p:sp>
      <p:sp>
        <p:nvSpPr>
          <p:cNvPr id="10" name="Title 9"/>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277188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7A6E26E-0D50-4118-9343-32B5BFFF8B56}" type="datetimeFigureOut">
              <a:rPr lang="nl-BE" smtClean="0"/>
              <a:t>29/05/2025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31314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6E26E-0D50-4118-9343-32B5BFFF8B56}" type="datetimeFigureOut">
              <a:rPr lang="nl-BE" smtClean="0"/>
              <a:t>29/05/2025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246090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77A6E26E-0D50-4118-9343-32B5BFFF8B56}" type="datetimeFigureOut">
              <a:rPr lang="nl-BE" smtClean="0"/>
              <a:t>29/05/2025</a:t>
            </a:fld>
            <a:endParaRPr lang="nl-BE"/>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BE"/>
          </a:p>
        </p:txBody>
      </p:sp>
      <p:sp>
        <p:nvSpPr>
          <p:cNvPr id="11" name="Slide Number Placeholder 10"/>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188496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7A6E26E-0D50-4118-9343-32B5BFFF8B56}" type="datetimeFigureOut">
              <a:rPr lang="nl-BE" smtClean="0"/>
              <a:t>29/05/2025</a:t>
            </a:fld>
            <a:endParaRPr lang="nl-BE"/>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BE"/>
          </a:p>
        </p:txBody>
      </p:sp>
      <p:sp>
        <p:nvSpPr>
          <p:cNvPr id="10" name="Slide Number Placeholder 9"/>
          <p:cNvSpPr>
            <a:spLocks noGrp="1"/>
          </p:cNvSpPr>
          <p:nvPr>
            <p:ph type="sldNum" sz="quarter" idx="12"/>
          </p:nvPr>
        </p:nvSpPr>
        <p:spPr/>
        <p:txBody>
          <a:bodyPr/>
          <a:lstStyle/>
          <a:p>
            <a:fld id="{AF5DFA67-23BE-4CFD-8A5D-C28E2BF89AAD}" type="slidenum">
              <a:rPr lang="nl-BE" smtClean="0"/>
              <a:t>‹nr.›</a:t>
            </a:fld>
            <a:endParaRPr lang="nl-BE"/>
          </a:p>
        </p:txBody>
      </p:sp>
    </p:spTree>
    <p:extLst>
      <p:ext uri="{BB962C8B-B14F-4D97-AF65-F5344CB8AC3E}">
        <p14:creationId xmlns:p14="http://schemas.microsoft.com/office/powerpoint/2010/main" val="3514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7A6E26E-0D50-4118-9343-32B5BFFF8B56}" type="datetimeFigureOut">
              <a:rPr lang="nl-BE" smtClean="0"/>
              <a:t>29/05/2025</a:t>
            </a:fld>
            <a:endParaRPr lang="nl-B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B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F5DFA67-23BE-4CFD-8A5D-C28E2BF89AAD}" type="slidenum">
              <a:rPr lang="nl-BE" smtClean="0"/>
              <a:t>‹nr.›</a:t>
            </a:fld>
            <a:endParaRPr lang="nl-BE"/>
          </a:p>
        </p:txBody>
      </p:sp>
    </p:spTree>
    <p:extLst>
      <p:ext uri="{BB962C8B-B14F-4D97-AF65-F5344CB8AC3E}">
        <p14:creationId xmlns:p14="http://schemas.microsoft.com/office/powerpoint/2010/main" val="113178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VVeQhK8emBA?feature=oembed"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bookwidgets.com/play/YCOLnwY8-iQAFW36rjgAAA/FGHJUFQ/escape-room-tr?teacher_id=5449616196108288"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B8B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F2E75-F343-C5E8-96A6-384C5B193610}"/>
              </a:ext>
            </a:extLst>
          </p:cNvPr>
          <p:cNvSpPr>
            <a:spLocks noGrp="1"/>
          </p:cNvSpPr>
          <p:nvPr>
            <p:ph type="ctrTitle"/>
          </p:nvPr>
        </p:nvSpPr>
        <p:spPr>
          <a:xfrm>
            <a:off x="456474" y="1989557"/>
            <a:ext cx="6727723" cy="1645920"/>
          </a:xfrm>
        </p:spPr>
        <p:txBody>
          <a:bodyPr/>
          <a:lstStyle/>
          <a:p>
            <a:r>
              <a:rPr lang="nl-BE" b="1" cap="none"/>
              <a:t>Welkom!</a:t>
            </a:r>
          </a:p>
        </p:txBody>
      </p:sp>
      <p:sp>
        <p:nvSpPr>
          <p:cNvPr id="3" name="Ondertitel 2">
            <a:extLst>
              <a:ext uri="{FF2B5EF4-FFF2-40B4-BE49-F238E27FC236}">
                <a16:creationId xmlns:a16="http://schemas.microsoft.com/office/drawing/2014/main" id="{9DC4D802-1051-75C0-02AE-42223E057E0F}"/>
              </a:ext>
            </a:extLst>
          </p:cNvPr>
          <p:cNvSpPr>
            <a:spLocks noGrp="1"/>
          </p:cNvSpPr>
          <p:nvPr>
            <p:ph type="subTitle" idx="1"/>
          </p:nvPr>
        </p:nvSpPr>
        <p:spPr>
          <a:xfrm>
            <a:off x="419529" y="4411538"/>
            <a:ext cx="6801612" cy="573417"/>
          </a:xfrm>
        </p:spPr>
        <p:txBody>
          <a:bodyPr/>
          <a:lstStyle/>
          <a:p>
            <a:r>
              <a:rPr lang="nl-BE"/>
              <a:t>Lotte Peeters, Sofie Tyskens, Wim </a:t>
            </a:r>
            <a:r>
              <a:rPr lang="nl-BE" err="1"/>
              <a:t>Devisschere</a:t>
            </a:r>
            <a:r>
              <a:rPr lang="nl-BE"/>
              <a:t>, </a:t>
            </a:r>
            <a:r>
              <a:rPr lang="nl-BE" err="1"/>
              <a:t>Thian</a:t>
            </a:r>
            <a:r>
              <a:rPr lang="nl-BE"/>
              <a:t> </a:t>
            </a:r>
            <a:r>
              <a:rPr lang="nl-BE" err="1"/>
              <a:t>Macquoy</a:t>
            </a:r>
            <a:endParaRPr lang="nl-BE"/>
          </a:p>
        </p:txBody>
      </p:sp>
      <p:pic>
        <p:nvPicPr>
          <p:cNvPr id="5" name="Afbeelding 4" descr="Afbeelding met tekst, schermopname, Lettertype, logo&#10;&#10;Automatisch gegenereerde beschrijving">
            <a:extLst>
              <a:ext uri="{FF2B5EF4-FFF2-40B4-BE49-F238E27FC236}">
                <a16:creationId xmlns:a16="http://schemas.microsoft.com/office/drawing/2014/main" id="{EE0E640A-5663-BD15-20B5-8082B91B8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394" y="0"/>
            <a:ext cx="4848606" cy="6858000"/>
          </a:xfrm>
          <a:prstGeom prst="rect">
            <a:avLst/>
          </a:prstGeom>
        </p:spPr>
      </p:pic>
    </p:spTree>
    <p:extLst>
      <p:ext uri="{BB962C8B-B14F-4D97-AF65-F5344CB8AC3E}">
        <p14:creationId xmlns:p14="http://schemas.microsoft.com/office/powerpoint/2010/main" val="8151822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A060-31AD-621C-B3EC-542938669C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77FC72-5998-B03A-1551-47AFD751C16B}"/>
              </a:ext>
            </a:extLst>
          </p:cNvPr>
          <p:cNvSpPr>
            <a:spLocks noGrp="1"/>
          </p:cNvSpPr>
          <p:nvPr>
            <p:ph type="title"/>
          </p:nvPr>
        </p:nvSpPr>
        <p:spPr>
          <a:solidFill>
            <a:srgbClr val="FFFFFF"/>
          </a:solidFill>
          <a:ln w="31750" cap="sq">
            <a:solidFill>
              <a:srgbClr val="404040"/>
            </a:solidFill>
            <a:miter lim="800000"/>
          </a:ln>
        </p:spPr>
        <p:txBody>
          <a:bodyPr vert="horz" lIns="182880" tIns="182880" rIns="182880" bIns="182880" rtlCol="0" anchor="ctr">
            <a:normAutofit/>
          </a:bodyPr>
          <a:lstStyle/>
          <a:p>
            <a:r>
              <a:rPr lang="nl-BE" cap="none"/>
              <a:t>1.4 Hoofdonderzoeksvraag</a:t>
            </a:r>
          </a:p>
        </p:txBody>
      </p:sp>
      <p:sp>
        <p:nvSpPr>
          <p:cNvPr id="3" name="Tijdelijke aanduiding voor inhoud 2">
            <a:extLst>
              <a:ext uri="{FF2B5EF4-FFF2-40B4-BE49-F238E27FC236}">
                <a16:creationId xmlns:a16="http://schemas.microsoft.com/office/drawing/2014/main" id="{0408643B-C7C2-78FD-F970-6BB9FE15C4A9}"/>
              </a:ext>
            </a:extLst>
          </p:cNvPr>
          <p:cNvSpPr>
            <a:spLocks noGrp="1"/>
          </p:cNvSpPr>
          <p:nvPr>
            <p:ph idx="1"/>
          </p:nvPr>
        </p:nvSpPr>
        <p:spPr/>
        <p:txBody>
          <a:bodyPr>
            <a:normAutofit/>
          </a:bodyPr>
          <a:lstStyle/>
          <a:p>
            <a:r>
              <a:rPr lang="nl-BE" sz="2800"/>
              <a:t>Op welke manier kunnen we transport via vrachtwagens vervangen door transport over water?</a:t>
            </a:r>
          </a:p>
          <a:p>
            <a:pPr marL="0" indent="0">
              <a:buNone/>
            </a:pPr>
            <a:r>
              <a:rPr lang="nl-BE" sz="2800"/>
              <a:t>	</a:t>
            </a:r>
            <a:r>
              <a:rPr lang="nl-BE" sz="2800">
                <a:solidFill>
                  <a:srgbClr val="FF0000"/>
                </a:solidFill>
              </a:rPr>
              <a:t>GOEDE onderzoeksvraag, omdat …</a:t>
            </a:r>
          </a:p>
          <a:p>
            <a:pPr marL="0" indent="0">
              <a:buNone/>
            </a:pPr>
            <a:r>
              <a:rPr lang="nl-BE" sz="2800">
                <a:solidFill>
                  <a:srgbClr val="FF0000"/>
                </a:solidFill>
              </a:rPr>
              <a:t>	het geen ja/nee-vraag is, het </a:t>
            </a:r>
            <a:r>
              <a:rPr lang="nl-BE" sz="2800" err="1">
                <a:solidFill>
                  <a:srgbClr val="FF0000"/>
                </a:solidFill>
              </a:rPr>
              <a:t>onderzoekbaar</a:t>
            </a:r>
            <a:r>
              <a:rPr lang="nl-BE" sz="2800">
                <a:solidFill>
                  <a:srgbClr val="FF0000"/>
                </a:solidFill>
              </a:rPr>
              <a:t> is, </a:t>
            </a:r>
          </a:p>
          <a:p>
            <a:pPr marL="0" indent="0">
              <a:buNone/>
            </a:pPr>
            <a:r>
              <a:rPr lang="nl-BE" sz="2800">
                <a:solidFill>
                  <a:srgbClr val="FF0000"/>
                </a:solidFill>
              </a:rPr>
              <a:t>	het één vraag is, het bij het thema past …</a:t>
            </a:r>
            <a:endParaRPr lang="nl-BE" sz="2800"/>
          </a:p>
        </p:txBody>
      </p:sp>
      <p:pic>
        <p:nvPicPr>
          <p:cNvPr id="4" name="Afbeelding 3" descr="Afbeelding met tekst, Lettertype, Graphics, ontwerp&#10;&#10;Automatisch gegenereerde beschrijving">
            <a:extLst>
              <a:ext uri="{FF2B5EF4-FFF2-40B4-BE49-F238E27FC236}">
                <a16:creationId xmlns:a16="http://schemas.microsoft.com/office/drawing/2014/main" id="{B51C93C1-122A-2BFC-9F4F-B4A1CED66E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275" y="1091663"/>
            <a:ext cx="908200" cy="934777"/>
          </a:xfrm>
          <a:prstGeom prst="rect">
            <a:avLst/>
          </a:prstGeom>
          <a:noFill/>
          <a:ln>
            <a:noFill/>
          </a:ln>
        </p:spPr>
      </p:pic>
    </p:spTree>
    <p:extLst>
      <p:ext uri="{BB962C8B-B14F-4D97-AF65-F5344CB8AC3E}">
        <p14:creationId xmlns:p14="http://schemas.microsoft.com/office/powerpoint/2010/main" val="4464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8471-C84E-6691-C2D3-A5FA5887D9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B64594-AA3F-7081-B633-F4E5F7CB8315}"/>
              </a:ext>
            </a:extLst>
          </p:cNvPr>
          <p:cNvSpPr>
            <a:spLocks noGrp="1"/>
          </p:cNvSpPr>
          <p:nvPr>
            <p:ph type="title"/>
          </p:nvPr>
        </p:nvSpPr>
        <p:spPr>
          <a:solidFill>
            <a:srgbClr val="FFFFFF"/>
          </a:solidFill>
          <a:ln w="31750" cap="sq">
            <a:solidFill>
              <a:srgbClr val="404040"/>
            </a:solidFill>
            <a:miter lim="800000"/>
          </a:ln>
        </p:spPr>
        <p:txBody>
          <a:bodyPr vert="horz" lIns="182880" tIns="182880" rIns="182880" bIns="182880" rtlCol="0" anchor="ctr">
            <a:normAutofit/>
          </a:bodyPr>
          <a:lstStyle/>
          <a:p>
            <a:r>
              <a:rPr lang="nl-BE" cap="none"/>
              <a:t>1.4 Hoofdonderzoeksvraag</a:t>
            </a:r>
          </a:p>
        </p:txBody>
      </p:sp>
      <p:sp>
        <p:nvSpPr>
          <p:cNvPr id="3" name="Tijdelijke aanduiding voor inhoud 2">
            <a:extLst>
              <a:ext uri="{FF2B5EF4-FFF2-40B4-BE49-F238E27FC236}">
                <a16:creationId xmlns:a16="http://schemas.microsoft.com/office/drawing/2014/main" id="{8D672ADE-FA10-1DCE-7BAA-CDED2508BB65}"/>
              </a:ext>
            </a:extLst>
          </p:cNvPr>
          <p:cNvSpPr>
            <a:spLocks noGrp="1"/>
          </p:cNvSpPr>
          <p:nvPr>
            <p:ph idx="1"/>
          </p:nvPr>
        </p:nvSpPr>
        <p:spPr/>
        <p:txBody>
          <a:bodyPr>
            <a:normAutofit/>
          </a:bodyPr>
          <a:lstStyle/>
          <a:p>
            <a:r>
              <a:rPr lang="nl-BE" sz="2800"/>
              <a:t>Hoe kunnen we transport via vrachtwagens vervangen door transport over water en wat heeft dit voor invloed op de transportwereld?</a:t>
            </a:r>
          </a:p>
          <a:p>
            <a:endParaRPr lang="nl-BE" sz="2800"/>
          </a:p>
          <a:p>
            <a:pPr marL="0" indent="0">
              <a:buNone/>
            </a:pPr>
            <a:r>
              <a:rPr lang="nl-BE" sz="2800"/>
              <a:t>	</a:t>
            </a:r>
            <a:r>
              <a:rPr lang="nl-BE" sz="2800">
                <a:solidFill>
                  <a:srgbClr val="FF0000"/>
                </a:solidFill>
              </a:rPr>
              <a:t>SLECHTE onderzoeksvraag, omdat …</a:t>
            </a:r>
          </a:p>
          <a:p>
            <a:pPr marL="0" indent="0">
              <a:buNone/>
            </a:pPr>
            <a:r>
              <a:rPr lang="nl-BE" sz="2800">
                <a:solidFill>
                  <a:srgbClr val="FF0000"/>
                </a:solidFill>
              </a:rPr>
              <a:t>	hier 2 vragen gesteld worden.</a:t>
            </a:r>
            <a:endParaRPr lang="nl-BE" sz="2800"/>
          </a:p>
        </p:txBody>
      </p:sp>
      <p:pic>
        <p:nvPicPr>
          <p:cNvPr id="4" name="Afbeelding 3" descr="Afbeelding met tekst, Lettertype, Graphics, ontwerp&#10;&#10;Automatisch gegenereerde beschrijving">
            <a:extLst>
              <a:ext uri="{FF2B5EF4-FFF2-40B4-BE49-F238E27FC236}">
                <a16:creationId xmlns:a16="http://schemas.microsoft.com/office/drawing/2014/main" id="{69A7EB64-E2A5-BB18-9516-C825203DFA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275" y="1091663"/>
            <a:ext cx="908200" cy="934777"/>
          </a:xfrm>
          <a:prstGeom prst="rect">
            <a:avLst/>
          </a:prstGeom>
          <a:noFill/>
          <a:ln>
            <a:noFill/>
          </a:ln>
        </p:spPr>
      </p:pic>
    </p:spTree>
    <p:extLst>
      <p:ext uri="{BB962C8B-B14F-4D97-AF65-F5344CB8AC3E}">
        <p14:creationId xmlns:p14="http://schemas.microsoft.com/office/powerpoint/2010/main" val="8834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AB317-C219-7318-02CC-B9FD5E411F59}"/>
              </a:ext>
            </a:extLst>
          </p:cNvPr>
          <p:cNvSpPr>
            <a:spLocks noGrp="1"/>
          </p:cNvSpPr>
          <p:nvPr>
            <p:ph type="title"/>
          </p:nvPr>
        </p:nvSpPr>
        <p:spPr>
          <a:xfrm>
            <a:off x="2231136" y="611593"/>
            <a:ext cx="7729728" cy="1188720"/>
          </a:xfrm>
          <a:solidFill>
            <a:srgbClr val="FFFFFF"/>
          </a:solidFill>
          <a:ln w="31750" cap="sq">
            <a:solidFill>
              <a:srgbClr val="404040"/>
            </a:solidFill>
            <a:miter lim="800000"/>
          </a:ln>
        </p:spPr>
        <p:txBody>
          <a:bodyPr vert="horz" lIns="182880" tIns="182880" rIns="182880" bIns="182880" rtlCol="0" anchor="ctr">
            <a:normAutofit/>
          </a:bodyPr>
          <a:lstStyle/>
          <a:p>
            <a:r>
              <a:rPr lang="nl-BE" cap="none"/>
              <a:t>1.5 Probleemstelling</a:t>
            </a:r>
          </a:p>
        </p:txBody>
      </p:sp>
      <p:pic>
        <p:nvPicPr>
          <p:cNvPr id="4" name="Afbeelding 3" descr="Afbeelding met tekst, schermopname&#10;&#10;Automatisch gegenereerde beschrijving">
            <a:extLst>
              <a:ext uri="{FF2B5EF4-FFF2-40B4-BE49-F238E27FC236}">
                <a16:creationId xmlns:a16="http://schemas.microsoft.com/office/drawing/2014/main" id="{39CAE6E0-801A-D27A-55E6-F794DB3C77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333" y="2036909"/>
            <a:ext cx="6863334" cy="4603172"/>
          </a:xfrm>
          <a:prstGeom prst="rect">
            <a:avLst/>
          </a:prstGeom>
          <a:noFill/>
          <a:ln>
            <a:noFill/>
          </a:ln>
        </p:spPr>
      </p:pic>
    </p:spTree>
    <p:extLst>
      <p:ext uri="{BB962C8B-B14F-4D97-AF65-F5344CB8AC3E}">
        <p14:creationId xmlns:p14="http://schemas.microsoft.com/office/powerpoint/2010/main" val="117543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CEE10-2FF2-F1EF-8285-F6FAAC8043B4}"/>
              </a:ext>
            </a:extLst>
          </p:cNvPr>
          <p:cNvSpPr>
            <a:spLocks noGrp="1"/>
          </p:cNvSpPr>
          <p:nvPr>
            <p:ph type="title"/>
          </p:nvPr>
        </p:nvSpPr>
        <p:spPr>
          <a:xfrm>
            <a:off x="2231136" y="708019"/>
            <a:ext cx="7729728" cy="1188720"/>
          </a:xfrm>
          <a:solidFill>
            <a:srgbClr val="FFFFFF"/>
          </a:solidFill>
          <a:ln w="31750" cap="sq">
            <a:solidFill>
              <a:srgbClr val="404040"/>
            </a:solidFill>
            <a:miter lim="800000"/>
          </a:ln>
        </p:spPr>
        <p:txBody>
          <a:bodyPr vert="horz" lIns="182880" tIns="182880" rIns="182880" bIns="182880" rtlCol="0" anchor="ctr">
            <a:normAutofit/>
          </a:bodyPr>
          <a:lstStyle/>
          <a:p>
            <a:r>
              <a:rPr lang="nl-BE" b="1" cap="none"/>
              <a:t>1.6 Vraagstuk:</a:t>
            </a:r>
            <a:br>
              <a:rPr lang="nl-BE" cap="none"/>
            </a:br>
            <a:r>
              <a:rPr lang="nl-BE" cap="none"/>
              <a:t>vrachtwagens vervangen door schepen</a:t>
            </a:r>
          </a:p>
        </p:txBody>
      </p:sp>
      <p:sp>
        <p:nvSpPr>
          <p:cNvPr id="3" name="Tijdelijke aanduiding voor inhoud 2">
            <a:extLst>
              <a:ext uri="{FF2B5EF4-FFF2-40B4-BE49-F238E27FC236}">
                <a16:creationId xmlns:a16="http://schemas.microsoft.com/office/drawing/2014/main" id="{E99C5F6E-6082-0554-6F11-2012F9362959}"/>
              </a:ext>
            </a:extLst>
          </p:cNvPr>
          <p:cNvSpPr>
            <a:spLocks noGrp="1"/>
          </p:cNvSpPr>
          <p:nvPr>
            <p:ph idx="1"/>
          </p:nvPr>
        </p:nvSpPr>
        <p:spPr/>
        <p:txBody>
          <a:bodyPr>
            <a:normAutofit/>
          </a:bodyPr>
          <a:lstStyle/>
          <a:p>
            <a:pPr marL="457200" indent="-457200">
              <a:buFont typeface="+mj-lt"/>
              <a:buAutoNum type="alphaLcParenR"/>
            </a:pPr>
            <a:r>
              <a:rPr lang="nl-BE" sz="2400"/>
              <a:t>Wat zou een </a:t>
            </a:r>
            <a:r>
              <a:rPr lang="nl-BE" sz="2400" b="1"/>
              <a:t>voordeel</a:t>
            </a:r>
            <a:r>
              <a:rPr lang="nl-BE" sz="2400"/>
              <a:t> kunnen zijn als we vrachtwagens zouden vervangen door schepen?</a:t>
            </a:r>
          </a:p>
          <a:p>
            <a:pPr marL="457200" indent="-457200">
              <a:buFont typeface="+mj-lt"/>
              <a:buAutoNum type="alphaLcParenR"/>
            </a:pPr>
            <a:endParaRPr lang="nl-BE" sz="2400"/>
          </a:p>
          <a:p>
            <a:pPr marL="457200" indent="-457200">
              <a:buFont typeface="+mj-lt"/>
              <a:buAutoNum type="alphaLcParenR"/>
            </a:pPr>
            <a:r>
              <a:rPr lang="nl-BE" sz="2400"/>
              <a:t>Wat zou een </a:t>
            </a:r>
            <a:r>
              <a:rPr lang="nl-BE" sz="2400" b="1"/>
              <a:t>uitdaging</a:t>
            </a:r>
            <a:r>
              <a:rPr lang="nl-BE" sz="2400"/>
              <a:t> kunnen zijn als we vrachtwagens zouden vervangen door schepen?</a:t>
            </a:r>
          </a:p>
        </p:txBody>
      </p:sp>
      <p:sp>
        <p:nvSpPr>
          <p:cNvPr id="5" name="Tekstvak 4">
            <a:extLst>
              <a:ext uri="{FF2B5EF4-FFF2-40B4-BE49-F238E27FC236}">
                <a16:creationId xmlns:a16="http://schemas.microsoft.com/office/drawing/2014/main" id="{6A1EC87D-4DD9-1152-119B-E7FD8E90EE9A}"/>
              </a:ext>
            </a:extLst>
          </p:cNvPr>
          <p:cNvSpPr txBox="1"/>
          <p:nvPr/>
        </p:nvSpPr>
        <p:spPr>
          <a:xfrm>
            <a:off x="3064042" y="3477126"/>
            <a:ext cx="8470232" cy="461665"/>
          </a:xfrm>
          <a:prstGeom prst="rect">
            <a:avLst/>
          </a:prstGeom>
          <a:noFill/>
        </p:spPr>
        <p:txBody>
          <a:bodyPr wrap="square">
            <a:spAutoFit/>
          </a:bodyPr>
          <a:lstStyle/>
          <a:p>
            <a:r>
              <a:rPr lang="nl-NL" sz="2400" b="0" i="0">
                <a:solidFill>
                  <a:srgbClr val="FF0000"/>
                </a:solidFill>
                <a:effectLst/>
                <a:latin typeface="+mj-lt"/>
              </a:rPr>
              <a:t>Minder CO</a:t>
            </a:r>
            <a:r>
              <a:rPr lang="nl-NL" sz="2400" b="0" i="0" baseline="-25000">
                <a:solidFill>
                  <a:srgbClr val="FF0000"/>
                </a:solidFill>
                <a:effectLst/>
                <a:latin typeface="+mj-lt"/>
              </a:rPr>
              <a:t>2</a:t>
            </a:r>
            <a:r>
              <a:rPr lang="nl-NL" sz="2400" b="0" i="0">
                <a:solidFill>
                  <a:srgbClr val="FF0000"/>
                </a:solidFill>
                <a:effectLst/>
                <a:latin typeface="+mj-lt"/>
              </a:rPr>
              <a:t>-uitstoot (beter voor het milieu), meer capaciteit </a:t>
            </a:r>
            <a:endParaRPr lang="nl-BE" sz="2400">
              <a:latin typeface="+mj-lt"/>
            </a:endParaRPr>
          </a:p>
        </p:txBody>
      </p:sp>
      <p:sp>
        <p:nvSpPr>
          <p:cNvPr id="6" name="Tekstvak 5">
            <a:extLst>
              <a:ext uri="{FF2B5EF4-FFF2-40B4-BE49-F238E27FC236}">
                <a16:creationId xmlns:a16="http://schemas.microsoft.com/office/drawing/2014/main" id="{644A915B-54D7-A969-28D6-BF00440E441A}"/>
              </a:ext>
            </a:extLst>
          </p:cNvPr>
          <p:cNvSpPr txBox="1"/>
          <p:nvPr/>
        </p:nvSpPr>
        <p:spPr>
          <a:xfrm>
            <a:off x="3064042" y="4929176"/>
            <a:ext cx="8470232" cy="830997"/>
          </a:xfrm>
          <a:prstGeom prst="rect">
            <a:avLst/>
          </a:prstGeom>
          <a:noFill/>
        </p:spPr>
        <p:txBody>
          <a:bodyPr wrap="square">
            <a:spAutoFit/>
          </a:bodyPr>
          <a:lstStyle/>
          <a:p>
            <a:r>
              <a:rPr lang="nl-NL" sz="2400" b="0" i="0">
                <a:solidFill>
                  <a:srgbClr val="FF0000"/>
                </a:solidFill>
                <a:effectLst/>
                <a:latin typeface="+mj-lt"/>
              </a:rPr>
              <a:t>Met een schip kunnen we niet zomaar overal geraken, transport via een schip duurt veel langer.</a:t>
            </a:r>
            <a:endParaRPr lang="nl-BE" sz="2400">
              <a:latin typeface="+mj-lt"/>
            </a:endParaRPr>
          </a:p>
        </p:txBody>
      </p:sp>
    </p:spTree>
    <p:extLst>
      <p:ext uri="{BB962C8B-B14F-4D97-AF65-F5344CB8AC3E}">
        <p14:creationId xmlns:p14="http://schemas.microsoft.com/office/powerpoint/2010/main" val="36891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CED99-AACE-30D4-9FF9-E8F88DA71F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255E7E-6F87-C3A7-1D57-D31CC2082F75}"/>
              </a:ext>
            </a:extLst>
          </p:cNvPr>
          <p:cNvSpPr>
            <a:spLocks noGrp="1"/>
          </p:cNvSpPr>
          <p:nvPr>
            <p:ph type="title"/>
          </p:nvPr>
        </p:nvSpPr>
        <p:spPr>
          <a:xfrm>
            <a:off x="1459831" y="708019"/>
            <a:ext cx="9865893" cy="1188720"/>
          </a:xfrm>
          <a:solidFill>
            <a:srgbClr val="FFFFFF"/>
          </a:solidFill>
          <a:ln w="31750" cap="sq">
            <a:solidFill>
              <a:srgbClr val="404040"/>
            </a:solidFill>
            <a:miter lim="800000"/>
          </a:ln>
        </p:spPr>
        <p:txBody>
          <a:bodyPr vert="horz" lIns="182880" tIns="182880" rIns="182880" bIns="182880" rtlCol="0" anchor="ctr">
            <a:normAutofit/>
          </a:bodyPr>
          <a:lstStyle/>
          <a:p>
            <a:r>
              <a:rPr lang="nl-BE" b="1" cap="none"/>
              <a:t>1.6 Vraagstuk:</a:t>
            </a:r>
            <a:br>
              <a:rPr lang="nl-BE" cap="none"/>
            </a:br>
            <a:r>
              <a:rPr lang="nl-BE" cap="none"/>
              <a:t>vrachtwagens vervangen door schepen</a:t>
            </a:r>
          </a:p>
        </p:txBody>
      </p:sp>
      <p:sp>
        <p:nvSpPr>
          <p:cNvPr id="3" name="Tijdelijke aanduiding voor inhoud 2">
            <a:extLst>
              <a:ext uri="{FF2B5EF4-FFF2-40B4-BE49-F238E27FC236}">
                <a16:creationId xmlns:a16="http://schemas.microsoft.com/office/drawing/2014/main" id="{E6BDD2C5-9469-75EB-D931-DC9E3AF169F6}"/>
              </a:ext>
            </a:extLst>
          </p:cNvPr>
          <p:cNvSpPr>
            <a:spLocks noGrp="1"/>
          </p:cNvSpPr>
          <p:nvPr>
            <p:ph idx="1"/>
          </p:nvPr>
        </p:nvSpPr>
        <p:spPr>
          <a:xfrm>
            <a:off x="1459832" y="2638044"/>
            <a:ext cx="9865893" cy="3101983"/>
          </a:xfrm>
        </p:spPr>
        <p:txBody>
          <a:bodyPr>
            <a:noAutofit/>
          </a:bodyPr>
          <a:lstStyle/>
          <a:p>
            <a:r>
              <a:rPr lang="nl-BE" sz="2400"/>
              <a:t>Stel je voor dat jouw eigen bedrijf vrachtwagens gebruikt om goederen van de haven naar een distributiecentrum te vervoeren. Eén vrachtwagen kan 30 ton lading vervoeren en het bedrijf heeft dagelijks 150 vrachtwagens nodig om alle goederen te vervoeren.</a:t>
            </a:r>
          </a:p>
          <a:p>
            <a:r>
              <a:rPr lang="nl-BE" sz="2400"/>
              <a:t>Het bedrijf overweegt nu om schepen te gebruiken in plaats van vrachtwagens. Elk schip heeft een capaciteit van 500 ton.</a:t>
            </a:r>
          </a:p>
          <a:p>
            <a:r>
              <a:rPr lang="nl-BE" sz="2400"/>
              <a:t>Hoeveel schepen heeft het bedrijf nodig om dezelfde hoeveelheid lading te vervoeren als 150 vrachtwagens?</a:t>
            </a:r>
          </a:p>
        </p:txBody>
      </p:sp>
    </p:spTree>
    <p:extLst>
      <p:ext uri="{BB962C8B-B14F-4D97-AF65-F5344CB8AC3E}">
        <p14:creationId xmlns:p14="http://schemas.microsoft.com/office/powerpoint/2010/main" val="2116907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218E-735D-C658-1C4B-C1A58D048A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81C847-560F-479E-1D8B-AF697C9B948B}"/>
              </a:ext>
            </a:extLst>
          </p:cNvPr>
          <p:cNvSpPr>
            <a:spLocks noGrp="1"/>
          </p:cNvSpPr>
          <p:nvPr>
            <p:ph type="title"/>
          </p:nvPr>
        </p:nvSpPr>
        <p:spPr>
          <a:xfrm>
            <a:off x="1459831" y="708019"/>
            <a:ext cx="9865893" cy="1188720"/>
          </a:xfrm>
          <a:solidFill>
            <a:srgbClr val="FFFFFF"/>
          </a:solidFill>
          <a:ln w="31750" cap="sq">
            <a:solidFill>
              <a:srgbClr val="404040"/>
            </a:solidFill>
            <a:miter lim="800000"/>
          </a:ln>
        </p:spPr>
        <p:txBody>
          <a:bodyPr vert="horz" lIns="182880" tIns="182880" rIns="182880" bIns="182880" rtlCol="0" anchor="ctr">
            <a:normAutofit/>
          </a:bodyPr>
          <a:lstStyle/>
          <a:p>
            <a:r>
              <a:rPr lang="nl-BE" b="1" cap="none"/>
              <a:t>1.6 Vraagstuk:</a:t>
            </a:r>
            <a:br>
              <a:rPr lang="nl-BE" cap="none"/>
            </a:br>
            <a:r>
              <a:rPr lang="nl-BE" cap="none"/>
              <a:t>vrachtwagens vervangen door schepen</a:t>
            </a:r>
          </a:p>
        </p:txBody>
      </p:sp>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29ED52F1-3195-F6ED-9BE4-E90D42245C45}"/>
                  </a:ext>
                </a:extLst>
              </p:cNvPr>
              <p:cNvSpPr>
                <a:spLocks noGrp="1"/>
              </p:cNvSpPr>
              <p:nvPr>
                <p:ph idx="1"/>
              </p:nvPr>
            </p:nvSpPr>
            <p:spPr>
              <a:xfrm>
                <a:off x="2231136" y="2413454"/>
                <a:ext cx="7729728" cy="3939219"/>
              </a:xfrm>
            </p:spPr>
            <p:txBody>
              <a:bodyPr>
                <a:normAutofit fontScale="92500" lnSpcReduction="10000"/>
              </a:bodyPr>
              <a:lstStyle/>
              <a:p>
                <a:r>
                  <a:rPr lang="nl-BE" sz="2400">
                    <a:solidFill>
                      <a:srgbClr val="FF0000"/>
                    </a:solidFill>
                  </a:rPr>
                  <a:t>Totale vrachtwagencapaciteit per dag:</a:t>
                </a:r>
              </a:p>
              <a:p>
                <a:pPr marL="0" indent="0">
                  <a:buNone/>
                </a:pPr>
                <a:r>
                  <a:rPr lang="nl-BE" sz="2200">
                    <a:solidFill>
                      <a:srgbClr val="FF0000"/>
                    </a:solidFill>
                  </a:rPr>
                  <a:t>	150 . 30 ton = 4500 ton</a:t>
                </a:r>
              </a:p>
              <a:p>
                <a:endParaRPr lang="nl-BE" sz="2400">
                  <a:solidFill>
                    <a:srgbClr val="FF0000"/>
                  </a:solidFill>
                </a:endParaRPr>
              </a:p>
              <a:p>
                <a:r>
                  <a:rPr lang="nl-BE" sz="2400">
                    <a:solidFill>
                      <a:srgbClr val="FF0000"/>
                    </a:solidFill>
                  </a:rPr>
                  <a:t>Aantal schepen nodig om 4500 ton per dag te vervoeren:</a:t>
                </a:r>
              </a:p>
              <a:p>
                <a:pPr marL="0" indent="0">
                  <a:buNone/>
                </a:pPr>
                <a:r>
                  <a:rPr lang="nl-BE" sz="3200">
                    <a:solidFill>
                      <a:srgbClr val="FF0000"/>
                    </a:solidFill>
                    <a:effectLst/>
                  </a:rPr>
                  <a:t>	</a:t>
                </a:r>
                <a14:m>
                  <m:oMath xmlns:m="http://schemas.openxmlformats.org/officeDocument/2006/math">
                    <m:f>
                      <m:fPr>
                        <m:ctrlPr>
                          <a:rPr lang="nl-BE" sz="3200" i="1" smtClean="0">
                            <a:solidFill>
                              <a:srgbClr val="FF0000"/>
                            </a:solidFill>
                            <a:effectLst/>
                            <a:latin typeface="Cambria Math" panose="02040503050406030204" pitchFamily="18" charset="0"/>
                          </a:rPr>
                        </m:ctrlPr>
                      </m:fPr>
                      <m:num>
                        <m:r>
                          <a:rPr lang="nl-NL" sz="2400" i="1">
                            <a:solidFill>
                              <a:srgbClr val="FF0000"/>
                            </a:solidFill>
                            <a:effectLst/>
                            <a:latin typeface="Cambria Math" panose="02040503050406030204" pitchFamily="18" charset="0"/>
                            <a:ea typeface="Aptos" panose="020B0004020202020204" pitchFamily="34" charset="0"/>
                            <a:cs typeface="Times New Roman" panose="02020603050405020304" pitchFamily="18" charset="0"/>
                          </a:rPr>
                          <m:t>4500 </m:t>
                        </m:r>
                        <m:r>
                          <a:rPr lang="nl-NL" sz="2400" i="1">
                            <a:solidFill>
                              <a:srgbClr val="FF0000"/>
                            </a:solidFill>
                            <a:effectLst/>
                            <a:latin typeface="Cambria Math" panose="02040503050406030204" pitchFamily="18" charset="0"/>
                            <a:ea typeface="Aptos" panose="020B0004020202020204" pitchFamily="34" charset="0"/>
                            <a:cs typeface="Times New Roman" panose="02020603050405020304" pitchFamily="18" charset="0"/>
                          </a:rPr>
                          <m:t>𝑡𝑜𝑛</m:t>
                        </m:r>
                      </m:num>
                      <m:den>
                        <m:r>
                          <a:rPr lang="nl-NL" sz="2400" i="1">
                            <a:solidFill>
                              <a:srgbClr val="FF0000"/>
                            </a:solidFill>
                            <a:effectLst/>
                            <a:latin typeface="Cambria Math" panose="02040503050406030204" pitchFamily="18" charset="0"/>
                            <a:ea typeface="Aptos" panose="020B0004020202020204" pitchFamily="34" charset="0"/>
                            <a:cs typeface="Times New Roman" panose="02020603050405020304" pitchFamily="18" charset="0"/>
                          </a:rPr>
                          <m:t>500 </m:t>
                        </m:r>
                        <m:r>
                          <a:rPr lang="nl-NL" sz="2400" i="1">
                            <a:solidFill>
                              <a:srgbClr val="FF0000"/>
                            </a:solidFill>
                            <a:effectLst/>
                            <a:latin typeface="Cambria Math" panose="02040503050406030204" pitchFamily="18" charset="0"/>
                            <a:ea typeface="Aptos" panose="020B0004020202020204" pitchFamily="34" charset="0"/>
                            <a:cs typeface="Times New Roman" panose="02020603050405020304" pitchFamily="18" charset="0"/>
                          </a:rPr>
                          <m:t>𝑡𝑜𝑛</m:t>
                        </m:r>
                      </m:den>
                    </m:f>
                  </m:oMath>
                </a14:m>
                <a:r>
                  <a:rPr lang="nl-BE" sz="2400">
                    <a:solidFill>
                      <a:srgbClr val="FF0000"/>
                    </a:solidFill>
                  </a:rPr>
                  <a:t> = 9 schepen</a:t>
                </a:r>
              </a:p>
              <a:p>
                <a:endParaRPr lang="nl-BE" sz="2400">
                  <a:solidFill>
                    <a:srgbClr val="FF0000"/>
                  </a:solidFill>
                </a:endParaRPr>
              </a:p>
              <a:p>
                <a:r>
                  <a:rPr lang="nl-BE" sz="2400">
                    <a:solidFill>
                      <a:schemeClr val="tx1"/>
                    </a:solidFill>
                  </a:rPr>
                  <a:t>Antwoord:</a:t>
                </a:r>
              </a:p>
              <a:p>
                <a:pPr marL="0" indent="0">
                  <a:buNone/>
                </a:pPr>
                <a:r>
                  <a:rPr lang="nl-BE" sz="2400">
                    <a:solidFill>
                      <a:srgbClr val="FF0000"/>
                    </a:solidFill>
                  </a:rPr>
                  <a:t>	Het bedrijf heeft 9 schepen nodig om dezelfde 	hoeveelheid lading te vervoeren als 150 vrachtwagens.</a:t>
                </a:r>
              </a:p>
            </p:txBody>
          </p:sp>
        </mc:Choice>
        <mc:Fallback xmlns="">
          <p:sp>
            <p:nvSpPr>
              <p:cNvPr id="5" name="Tijdelijke aanduiding voor inhoud 4">
                <a:extLst>
                  <a:ext uri="{FF2B5EF4-FFF2-40B4-BE49-F238E27FC236}">
                    <a16:creationId xmlns:a16="http://schemas.microsoft.com/office/drawing/2014/main" id="{29ED52F1-3195-F6ED-9BE4-E90D42245C45}"/>
                  </a:ext>
                </a:extLst>
              </p:cNvPr>
              <p:cNvSpPr>
                <a:spLocks noGrp="1" noRot="1" noChangeAspect="1" noMove="1" noResize="1" noEditPoints="1" noAdjustHandles="1" noChangeArrowheads="1" noChangeShapeType="1" noTextEdit="1"/>
              </p:cNvSpPr>
              <p:nvPr>
                <p:ph idx="1"/>
              </p:nvPr>
            </p:nvSpPr>
            <p:spPr>
              <a:xfrm>
                <a:off x="2231136" y="2413454"/>
                <a:ext cx="7729728" cy="3939219"/>
              </a:xfrm>
              <a:blipFill>
                <a:blip r:embed="rId2"/>
                <a:stretch>
                  <a:fillRect l="-868" t="-2012" b="-2477"/>
                </a:stretch>
              </a:blipFill>
            </p:spPr>
            <p:txBody>
              <a:bodyPr/>
              <a:lstStyle/>
              <a:p>
                <a:r>
                  <a:rPr lang="en-US">
                    <a:noFill/>
                  </a:rPr>
                  <a:t> </a:t>
                </a:r>
              </a:p>
            </p:txBody>
          </p:sp>
        </mc:Fallback>
      </mc:AlternateContent>
    </p:spTree>
    <p:extLst>
      <p:ext uri="{BB962C8B-B14F-4D97-AF65-F5344CB8AC3E}">
        <p14:creationId xmlns:p14="http://schemas.microsoft.com/office/powerpoint/2010/main" val="396705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3B8B1"/>
        </a:solidFill>
        <a:effectLst/>
      </p:bgPr>
    </p:bg>
    <p:spTree>
      <p:nvGrpSpPr>
        <p:cNvPr id="1" name="">
          <a:extLst>
            <a:ext uri="{FF2B5EF4-FFF2-40B4-BE49-F238E27FC236}">
              <a16:creationId xmlns:a16="http://schemas.microsoft.com/office/drawing/2014/main" id="{9F8B4E9E-536D-2E5A-30A7-39F03A67F0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29637F-0778-04E1-5A75-D5D257256997}"/>
              </a:ext>
            </a:extLst>
          </p:cNvPr>
          <p:cNvSpPr>
            <a:spLocks noGrp="1"/>
          </p:cNvSpPr>
          <p:nvPr>
            <p:ph type="title"/>
          </p:nvPr>
        </p:nvSpPr>
        <p:spPr>
          <a:xfrm>
            <a:off x="2231136" y="2834640"/>
            <a:ext cx="7729728" cy="1188720"/>
          </a:xfrm>
        </p:spPr>
        <p:txBody>
          <a:bodyPr>
            <a:normAutofit/>
          </a:bodyPr>
          <a:lstStyle/>
          <a:p>
            <a:r>
              <a:rPr lang="nl-BE" sz="4000" b="1" cap="none"/>
              <a:t>2.  Sluizen</a:t>
            </a:r>
          </a:p>
        </p:txBody>
      </p:sp>
      <p:sp>
        <p:nvSpPr>
          <p:cNvPr id="3" name="Ondertitel 2">
            <a:extLst>
              <a:ext uri="{FF2B5EF4-FFF2-40B4-BE49-F238E27FC236}">
                <a16:creationId xmlns:a16="http://schemas.microsoft.com/office/drawing/2014/main" id="{48EA2308-D4AB-4887-871E-055DD36440FD}"/>
              </a:ext>
            </a:extLst>
          </p:cNvPr>
          <p:cNvSpPr txBox="1">
            <a:spLocks/>
          </p:cNvSpPr>
          <p:nvPr/>
        </p:nvSpPr>
        <p:spPr>
          <a:xfrm>
            <a:off x="5502441" y="4299244"/>
            <a:ext cx="1187117" cy="5734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nl-BE" sz="3000"/>
              <a:t>p 13</a:t>
            </a:r>
          </a:p>
        </p:txBody>
      </p:sp>
    </p:spTree>
    <p:extLst>
      <p:ext uri="{BB962C8B-B14F-4D97-AF65-F5344CB8AC3E}">
        <p14:creationId xmlns:p14="http://schemas.microsoft.com/office/powerpoint/2010/main" val="4706898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DE331B-173D-A2F0-E97D-40A891B7125C}"/>
              </a:ext>
            </a:extLst>
          </p:cNvPr>
          <p:cNvSpPr>
            <a:spLocks noGrp="1"/>
          </p:cNvSpPr>
          <p:nvPr>
            <p:ph idx="1"/>
          </p:nvPr>
        </p:nvSpPr>
        <p:spPr>
          <a:xfrm>
            <a:off x="515914" y="2814508"/>
            <a:ext cx="10345876" cy="3101983"/>
          </a:xfrm>
        </p:spPr>
        <p:txBody>
          <a:bodyPr>
            <a:normAutofit/>
          </a:bodyPr>
          <a:lstStyle/>
          <a:p>
            <a:pPr>
              <a:buClr>
                <a:srgbClr val="93B8B1"/>
              </a:buClr>
              <a:buFont typeface="Wingdings" panose="05000000000000000000" pitchFamily="2" charset="2"/>
              <a:buChar char="q"/>
            </a:pPr>
            <a:r>
              <a:rPr lang="nl-BE" sz="2400" dirty="0"/>
              <a:t> Ik kan een probleem analyseren en beschrijven,</a:t>
            </a:r>
          </a:p>
          <a:p>
            <a:pPr>
              <a:buClr>
                <a:srgbClr val="93B8B1"/>
              </a:buClr>
              <a:buFont typeface="Wingdings" panose="05000000000000000000" pitchFamily="2" charset="2"/>
              <a:buChar char="q"/>
            </a:pPr>
            <a:r>
              <a:rPr lang="nl-BE" sz="2400" dirty="0"/>
              <a:t> Ik kan nadenken over het formuleren en bedenken van een oplossing.</a:t>
            </a:r>
          </a:p>
          <a:p>
            <a:pPr>
              <a:buClr>
                <a:srgbClr val="93B8B1"/>
              </a:buClr>
              <a:buFont typeface="Wingdings" panose="05000000000000000000" pitchFamily="2" charset="2"/>
              <a:buChar char="q"/>
            </a:pPr>
            <a:r>
              <a:rPr lang="nl-BE" sz="2400" dirty="0"/>
              <a:t> Ik kan het technisch systeem van een sluis analyseren en onderzoeken.</a:t>
            </a:r>
          </a:p>
        </p:txBody>
      </p:sp>
      <p:pic>
        <p:nvPicPr>
          <p:cNvPr id="4" name="Afbeelding 3" descr="Afbeelding met schermopname, tekst, Kleurrijkheid, grafische vormgeving&#10;&#10;Automatisch gegenereerde beschrijving">
            <a:extLst>
              <a:ext uri="{FF2B5EF4-FFF2-40B4-BE49-F238E27FC236}">
                <a16:creationId xmlns:a16="http://schemas.microsoft.com/office/drawing/2014/main" id="{BB2F1ADA-84BA-94FD-8402-1D1B580D3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908" y="0"/>
            <a:ext cx="2411092" cy="6858000"/>
          </a:xfrm>
          <a:prstGeom prst="rect">
            <a:avLst/>
          </a:prstGeom>
        </p:spPr>
      </p:pic>
      <p:sp>
        <p:nvSpPr>
          <p:cNvPr id="5" name="Titel 1">
            <a:extLst>
              <a:ext uri="{FF2B5EF4-FFF2-40B4-BE49-F238E27FC236}">
                <a16:creationId xmlns:a16="http://schemas.microsoft.com/office/drawing/2014/main" id="{9AE3E908-951E-CDC5-C737-8FD753EFAD94}"/>
              </a:ext>
            </a:extLst>
          </p:cNvPr>
          <p:cNvSpPr txBox="1">
            <a:spLocks/>
          </p:cNvSpPr>
          <p:nvPr/>
        </p:nvSpPr>
        <p:spPr bwMode="black">
          <a:xfrm>
            <a:off x="564040" y="732160"/>
            <a:ext cx="8340610"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nl-BE" cap="none" dirty="0"/>
              <a:t>2.1 Doelen</a:t>
            </a:r>
          </a:p>
        </p:txBody>
      </p:sp>
    </p:spTree>
    <p:extLst>
      <p:ext uri="{BB962C8B-B14F-4D97-AF65-F5344CB8AC3E}">
        <p14:creationId xmlns:p14="http://schemas.microsoft.com/office/powerpoint/2010/main" val="367203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B9BBB-1225-1754-C4F9-0125288045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CF7BB2-9572-519F-D502-A80B64BF01E2}"/>
              </a:ext>
            </a:extLst>
          </p:cNvPr>
          <p:cNvSpPr>
            <a:spLocks noGrp="1"/>
          </p:cNvSpPr>
          <p:nvPr>
            <p:ph type="title"/>
          </p:nvPr>
        </p:nvSpPr>
        <p:spPr>
          <a:xfrm>
            <a:off x="2231136" y="283425"/>
            <a:ext cx="7729728" cy="1188720"/>
          </a:xfrm>
        </p:spPr>
        <p:txBody>
          <a:bodyPr/>
          <a:lstStyle/>
          <a:p>
            <a:r>
              <a:rPr lang="nl-BE" cap="none"/>
              <a:t>2.2 Probleem 1</a:t>
            </a:r>
          </a:p>
        </p:txBody>
      </p:sp>
      <p:pic>
        <p:nvPicPr>
          <p:cNvPr id="4" name="Afbeelding 3" descr="Afbeelding met tekst, schermopname&#10;&#10;Automatisch gegenereerde beschrijving">
            <a:extLst>
              <a:ext uri="{FF2B5EF4-FFF2-40B4-BE49-F238E27FC236}">
                <a16:creationId xmlns:a16="http://schemas.microsoft.com/office/drawing/2014/main" id="{9C37AB5E-B6D5-7ECB-F9C7-0A1D26EC83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7262" y="1776543"/>
            <a:ext cx="7237476" cy="4824984"/>
          </a:xfrm>
          <a:prstGeom prst="rect">
            <a:avLst/>
          </a:prstGeom>
          <a:noFill/>
          <a:ln>
            <a:noFill/>
          </a:ln>
        </p:spPr>
      </p:pic>
    </p:spTree>
    <p:extLst>
      <p:ext uri="{BB962C8B-B14F-4D97-AF65-F5344CB8AC3E}">
        <p14:creationId xmlns:p14="http://schemas.microsoft.com/office/powerpoint/2010/main" val="123280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6512-39F8-9483-E8D7-0B521D9274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FD597D-7088-D242-AFE1-1F6200A2C022}"/>
              </a:ext>
            </a:extLst>
          </p:cNvPr>
          <p:cNvSpPr>
            <a:spLocks noGrp="1"/>
          </p:cNvSpPr>
          <p:nvPr>
            <p:ph type="title"/>
          </p:nvPr>
        </p:nvSpPr>
        <p:spPr>
          <a:xfrm>
            <a:off x="1044021" y="514116"/>
            <a:ext cx="9937986" cy="1188720"/>
          </a:xfrm>
        </p:spPr>
        <p:txBody>
          <a:bodyPr/>
          <a:lstStyle/>
          <a:p>
            <a:r>
              <a:rPr lang="nl-BE" cap="none"/>
              <a:t>2.3 Probleemschets</a:t>
            </a:r>
          </a:p>
        </p:txBody>
      </p:sp>
      <p:sp>
        <p:nvSpPr>
          <p:cNvPr id="3" name="Tijdelijke aanduiding voor inhoud 2">
            <a:extLst>
              <a:ext uri="{FF2B5EF4-FFF2-40B4-BE49-F238E27FC236}">
                <a16:creationId xmlns:a16="http://schemas.microsoft.com/office/drawing/2014/main" id="{CB6B1FB9-99AC-11CF-A397-2B8EAB168E7B}"/>
              </a:ext>
            </a:extLst>
          </p:cNvPr>
          <p:cNvSpPr>
            <a:spLocks noGrp="1"/>
          </p:cNvSpPr>
          <p:nvPr>
            <p:ph idx="1"/>
          </p:nvPr>
        </p:nvSpPr>
        <p:spPr>
          <a:xfrm>
            <a:off x="433137" y="2335732"/>
            <a:ext cx="9527727" cy="503722"/>
          </a:xfrm>
        </p:spPr>
        <p:txBody>
          <a:bodyPr>
            <a:normAutofit/>
          </a:bodyPr>
          <a:lstStyle/>
          <a:p>
            <a:r>
              <a:rPr lang="nl-BE" sz="2400"/>
              <a:t>Als we naar de afbeelding kijken, waarom kan de boot niet verder varen?</a:t>
            </a:r>
          </a:p>
          <a:p>
            <a:endParaRPr lang="nl-BE" sz="2400"/>
          </a:p>
        </p:txBody>
      </p:sp>
      <p:pic>
        <p:nvPicPr>
          <p:cNvPr id="5" name="Afbeelding 4" descr="Afbeelding met wolk, ontwerp, illustratie&#10;&#10;Automatisch gegenereerde beschrijving">
            <a:extLst>
              <a:ext uri="{FF2B5EF4-FFF2-40B4-BE49-F238E27FC236}">
                <a16:creationId xmlns:a16="http://schemas.microsoft.com/office/drawing/2014/main" id="{639CF25D-D34B-52FA-1EAD-E19810C11704}"/>
              </a:ext>
            </a:extLst>
          </p:cNvPr>
          <p:cNvPicPr>
            <a:picLocks noChangeAspect="1"/>
          </p:cNvPicPr>
          <p:nvPr/>
        </p:nvPicPr>
        <p:blipFill rotWithShape="1">
          <a:blip r:embed="rId2">
            <a:extLst>
              <a:ext uri="{28A0092B-C50C-407E-A947-70E740481C1C}">
                <a14:useLocalDpi xmlns:a14="http://schemas.microsoft.com/office/drawing/2010/main" val="0"/>
              </a:ext>
            </a:extLst>
          </a:blip>
          <a:srcRect t="29082"/>
          <a:stretch/>
        </p:blipFill>
        <p:spPr bwMode="auto">
          <a:xfrm>
            <a:off x="8373100" y="3272590"/>
            <a:ext cx="3663411" cy="3417545"/>
          </a:xfrm>
          <a:prstGeom prst="rect">
            <a:avLst/>
          </a:prstGeom>
          <a:ln>
            <a:noFill/>
          </a:ln>
          <a:extLst>
            <a:ext uri="{53640926-AAD7-44D8-BBD7-CCE9431645EC}">
              <a14:shadowObscured xmlns:a14="http://schemas.microsoft.com/office/drawing/2010/main"/>
            </a:ext>
          </a:extLst>
        </p:spPr>
      </p:pic>
      <p:sp>
        <p:nvSpPr>
          <p:cNvPr id="8" name="Tijdelijke aanduiding voor inhoud 2">
            <a:extLst>
              <a:ext uri="{FF2B5EF4-FFF2-40B4-BE49-F238E27FC236}">
                <a16:creationId xmlns:a16="http://schemas.microsoft.com/office/drawing/2014/main" id="{936CB33A-EDA2-B3A7-7D8C-5F9188E6DEE5}"/>
              </a:ext>
            </a:extLst>
          </p:cNvPr>
          <p:cNvSpPr txBox="1">
            <a:spLocks/>
          </p:cNvSpPr>
          <p:nvPr/>
        </p:nvSpPr>
        <p:spPr>
          <a:xfrm>
            <a:off x="433137" y="4339388"/>
            <a:ext cx="7847264" cy="9224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nl-BE" sz="2400"/>
              <a:t>Op welke manier zouden we ervoor kunnen zorgen dat de boot het verschil in waterpeil kan overbruggen?</a:t>
            </a:r>
          </a:p>
        </p:txBody>
      </p:sp>
      <p:sp>
        <p:nvSpPr>
          <p:cNvPr id="10" name="Tekstvak 9">
            <a:extLst>
              <a:ext uri="{FF2B5EF4-FFF2-40B4-BE49-F238E27FC236}">
                <a16:creationId xmlns:a16="http://schemas.microsoft.com/office/drawing/2014/main" id="{7956F8D3-A1AB-74D2-F164-49F473160E80}"/>
              </a:ext>
            </a:extLst>
          </p:cNvPr>
          <p:cNvSpPr txBox="1"/>
          <p:nvPr/>
        </p:nvSpPr>
        <p:spPr>
          <a:xfrm>
            <a:off x="1044021" y="2784297"/>
            <a:ext cx="5966379" cy="1344022"/>
          </a:xfrm>
          <a:prstGeom prst="rect">
            <a:avLst/>
          </a:prstGeom>
          <a:noFill/>
        </p:spPr>
        <p:txBody>
          <a:bodyPr wrap="square">
            <a:spAutoFit/>
          </a:bodyPr>
          <a:lstStyle/>
          <a:p>
            <a:pPr>
              <a:lnSpc>
                <a:spcPct val="116000"/>
              </a:lnSpc>
              <a:spcAft>
                <a:spcPts val="800"/>
              </a:spcAft>
            </a:pPr>
            <a:r>
              <a:rPr lang="nl-NL" sz="2400">
                <a:solidFill>
                  <a:srgbClr val="FF0000"/>
                </a:solidFill>
                <a:effectLst/>
                <a:latin typeface="+mj-lt"/>
                <a:ea typeface="Aptos" panose="020B0004020202020204" pitchFamily="34" charset="0"/>
                <a:cs typeface="Arial" panose="020B0604020202020204" pitchFamily="34" charset="0"/>
              </a:rPr>
              <a:t>We zien dat er een verschil in waterpeil is. De boot kan natuurlijk niet bergop varen, dus we zullen niet verder kunnen varen.</a:t>
            </a:r>
            <a:endParaRPr lang="nl-BE" sz="2400">
              <a:effectLst/>
              <a:latin typeface="+mj-lt"/>
              <a:ea typeface="Aptos" panose="020B00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D7BA0CD4-72F0-384B-A7B5-996F7344D737}"/>
              </a:ext>
            </a:extLst>
          </p:cNvPr>
          <p:cNvSpPr txBox="1"/>
          <p:nvPr/>
        </p:nvSpPr>
        <p:spPr>
          <a:xfrm>
            <a:off x="1044021" y="5261810"/>
            <a:ext cx="5966379" cy="487121"/>
          </a:xfrm>
          <a:prstGeom prst="rect">
            <a:avLst/>
          </a:prstGeom>
          <a:noFill/>
        </p:spPr>
        <p:txBody>
          <a:bodyPr wrap="square">
            <a:spAutoFit/>
          </a:bodyPr>
          <a:lstStyle/>
          <a:p>
            <a:pPr>
              <a:lnSpc>
                <a:spcPct val="116000"/>
              </a:lnSpc>
              <a:spcAft>
                <a:spcPts val="800"/>
              </a:spcAft>
            </a:pPr>
            <a:r>
              <a:rPr lang="nl-NL" sz="2400">
                <a:solidFill>
                  <a:srgbClr val="FF0000"/>
                </a:solidFill>
                <a:effectLst/>
                <a:latin typeface="+mj-lt"/>
                <a:ea typeface="Aptos" panose="020B0004020202020204" pitchFamily="34" charset="0"/>
                <a:cs typeface="Arial" panose="020B0604020202020204" pitchFamily="34" charset="0"/>
              </a:rPr>
              <a:t>Persoonlijk antwoord (= hypothese)</a:t>
            </a:r>
            <a:endParaRPr lang="nl-BE" sz="2400">
              <a:effectLst/>
              <a:latin typeface="+mj-lt"/>
              <a:ea typeface="Aptos" panose="020B0004020202020204" pitchFamily="34" charset="0"/>
              <a:cs typeface="Arial" panose="020B0604020202020204" pitchFamily="34" charset="0"/>
            </a:endParaRPr>
          </a:p>
        </p:txBody>
      </p:sp>
      <p:pic>
        <p:nvPicPr>
          <p:cNvPr id="12" name="Afbeelding 11" descr="Afbeelding met Lettertype, Graphics, logo, grafische vormgeving&#10;&#10;Automatisch gegenereerde beschrijving">
            <a:extLst>
              <a:ext uri="{FF2B5EF4-FFF2-40B4-BE49-F238E27FC236}">
                <a16:creationId xmlns:a16="http://schemas.microsoft.com/office/drawing/2014/main" id="{918ED8CB-7CF5-5B64-5746-850E29D3E2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 y="2383858"/>
            <a:ext cx="628015" cy="646430"/>
          </a:xfrm>
          <a:prstGeom prst="rect">
            <a:avLst/>
          </a:prstGeom>
          <a:noFill/>
        </p:spPr>
      </p:pic>
      <p:pic>
        <p:nvPicPr>
          <p:cNvPr id="13" name="Afbeelding 12">
            <a:extLst>
              <a:ext uri="{FF2B5EF4-FFF2-40B4-BE49-F238E27FC236}">
                <a16:creationId xmlns:a16="http://schemas.microsoft.com/office/drawing/2014/main" id="{F462CE47-3B1E-695D-4E85-FA43A3DD61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37" y="4413872"/>
            <a:ext cx="628650" cy="647700"/>
          </a:xfrm>
          <a:prstGeom prst="rect">
            <a:avLst/>
          </a:prstGeom>
          <a:noFill/>
          <a:ln>
            <a:noFill/>
          </a:ln>
        </p:spPr>
      </p:pic>
    </p:spTree>
    <p:extLst>
      <p:ext uri="{BB962C8B-B14F-4D97-AF65-F5344CB8AC3E}">
        <p14:creationId xmlns:p14="http://schemas.microsoft.com/office/powerpoint/2010/main" val="6081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B8B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2A57F-C208-C47F-3BF3-8C39E9E1963A}"/>
              </a:ext>
            </a:extLst>
          </p:cNvPr>
          <p:cNvSpPr>
            <a:spLocks noGrp="1"/>
          </p:cNvSpPr>
          <p:nvPr>
            <p:ph type="title"/>
          </p:nvPr>
        </p:nvSpPr>
        <p:spPr>
          <a:xfrm>
            <a:off x="2231136" y="2834640"/>
            <a:ext cx="7729728" cy="1188720"/>
          </a:xfrm>
        </p:spPr>
        <p:txBody>
          <a:bodyPr>
            <a:normAutofit/>
          </a:bodyPr>
          <a:lstStyle/>
          <a:p>
            <a:r>
              <a:rPr lang="nl-BE" sz="4000" b="1" cap="none"/>
              <a:t>1.  Inleiding</a:t>
            </a:r>
          </a:p>
        </p:txBody>
      </p:sp>
      <p:sp>
        <p:nvSpPr>
          <p:cNvPr id="4" name="Ondertitel 2">
            <a:extLst>
              <a:ext uri="{FF2B5EF4-FFF2-40B4-BE49-F238E27FC236}">
                <a16:creationId xmlns:a16="http://schemas.microsoft.com/office/drawing/2014/main" id="{999FC484-5AAC-6EDB-E9FB-57FAA7870127}"/>
              </a:ext>
            </a:extLst>
          </p:cNvPr>
          <p:cNvSpPr txBox="1">
            <a:spLocks/>
          </p:cNvSpPr>
          <p:nvPr/>
        </p:nvSpPr>
        <p:spPr>
          <a:xfrm>
            <a:off x="5502441" y="4299244"/>
            <a:ext cx="1187117" cy="5734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nl-BE" sz="3000"/>
              <a:t>p 5</a:t>
            </a:r>
          </a:p>
        </p:txBody>
      </p:sp>
    </p:spTree>
    <p:extLst>
      <p:ext uri="{BB962C8B-B14F-4D97-AF65-F5344CB8AC3E}">
        <p14:creationId xmlns:p14="http://schemas.microsoft.com/office/powerpoint/2010/main" val="38380681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0B5A2-631E-1799-C99C-A7F389A32D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62894C-BE97-0A94-552B-FBA3F2B6AFE9}"/>
              </a:ext>
            </a:extLst>
          </p:cNvPr>
          <p:cNvSpPr>
            <a:spLocks noGrp="1"/>
          </p:cNvSpPr>
          <p:nvPr>
            <p:ph type="title"/>
          </p:nvPr>
        </p:nvSpPr>
        <p:spPr>
          <a:xfrm>
            <a:off x="2103208" y="463877"/>
            <a:ext cx="7729728" cy="1188720"/>
          </a:xfrm>
        </p:spPr>
        <p:txBody>
          <a:bodyPr/>
          <a:lstStyle/>
          <a:p>
            <a:r>
              <a:rPr lang="nl-BE" cap="none"/>
              <a:t>2.4 Oplossing</a:t>
            </a:r>
            <a:br>
              <a:rPr lang="nl-BE" cap="none"/>
            </a:br>
            <a:r>
              <a:rPr lang="nl-BE" cap="none"/>
              <a:t>Wat is een sluis?</a:t>
            </a:r>
          </a:p>
        </p:txBody>
      </p:sp>
      <p:pic>
        <p:nvPicPr>
          <p:cNvPr id="5" name="Onlinemedia 4" title="Hoe werkt een sluis? (Animatie video)">
            <a:hlinkClick r:id="" action="ppaction://media"/>
            <a:extLst>
              <a:ext uri="{FF2B5EF4-FFF2-40B4-BE49-F238E27FC236}">
                <a16:creationId xmlns:a16="http://schemas.microsoft.com/office/drawing/2014/main" id="{A9A091D4-C6EA-00C5-11D0-4F9A0B553B85}"/>
              </a:ext>
            </a:extLst>
          </p:cNvPr>
          <p:cNvPicPr>
            <a:picLocks noGrp="1" noRot="1" noChangeAspect="1"/>
          </p:cNvPicPr>
          <p:nvPr>
            <p:ph idx="1"/>
            <a:videoFile r:link="rId1"/>
          </p:nvPr>
        </p:nvPicPr>
        <p:blipFill>
          <a:blip r:embed="rId3"/>
          <a:stretch>
            <a:fillRect/>
          </a:stretch>
        </p:blipFill>
        <p:spPr>
          <a:xfrm>
            <a:off x="2046214" y="1965743"/>
            <a:ext cx="7843716" cy="4428380"/>
          </a:xfrm>
          <a:prstGeom prst="rect">
            <a:avLst/>
          </a:prstGeom>
        </p:spPr>
      </p:pic>
      <p:pic>
        <p:nvPicPr>
          <p:cNvPr id="4" name="Afbeelding 3">
            <a:extLst>
              <a:ext uri="{FF2B5EF4-FFF2-40B4-BE49-F238E27FC236}">
                <a16:creationId xmlns:a16="http://schemas.microsoft.com/office/drawing/2014/main" id="{A01429CD-5503-9387-9CBA-F0507D236E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303" y="557422"/>
            <a:ext cx="973151" cy="1001629"/>
          </a:xfrm>
          <a:prstGeom prst="rect">
            <a:avLst/>
          </a:prstGeom>
          <a:noFill/>
        </p:spPr>
      </p:pic>
    </p:spTree>
    <p:extLst>
      <p:ext uri="{BB962C8B-B14F-4D97-AF65-F5344CB8AC3E}">
        <p14:creationId xmlns:p14="http://schemas.microsoft.com/office/powerpoint/2010/main" val="32060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D21DA-0A0A-F475-0089-D01D14805F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F801DC-0D58-6D1D-B79E-FBB205EBD3BF}"/>
              </a:ext>
            </a:extLst>
          </p:cNvPr>
          <p:cNvSpPr>
            <a:spLocks noGrp="1"/>
          </p:cNvSpPr>
          <p:nvPr>
            <p:ph type="title"/>
          </p:nvPr>
        </p:nvSpPr>
        <p:spPr>
          <a:xfrm>
            <a:off x="1523999" y="463877"/>
            <a:ext cx="9432757" cy="1188720"/>
          </a:xfrm>
        </p:spPr>
        <p:txBody>
          <a:bodyPr/>
          <a:lstStyle/>
          <a:p>
            <a:r>
              <a:rPr lang="nl-BE" cap="none"/>
              <a:t>2.4 Oplossing</a:t>
            </a:r>
            <a:br>
              <a:rPr lang="nl-BE" cap="none"/>
            </a:br>
            <a:r>
              <a:rPr lang="nl-BE" cap="none"/>
              <a:t>Wat is een sluis?</a:t>
            </a:r>
          </a:p>
        </p:txBody>
      </p:sp>
      <p:pic>
        <p:nvPicPr>
          <p:cNvPr id="4" name="Afbeelding 3">
            <a:extLst>
              <a:ext uri="{FF2B5EF4-FFF2-40B4-BE49-F238E27FC236}">
                <a16:creationId xmlns:a16="http://schemas.microsoft.com/office/drawing/2014/main" id="{6AA5B3A7-0DD3-4E2B-0965-97F33FA12E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787" y="557422"/>
            <a:ext cx="973151" cy="1001629"/>
          </a:xfrm>
          <a:prstGeom prst="rect">
            <a:avLst/>
          </a:prstGeom>
          <a:noFill/>
        </p:spPr>
      </p:pic>
      <p:sp>
        <p:nvSpPr>
          <p:cNvPr id="6" name="Tijdelijke aanduiding voor inhoud 5">
            <a:extLst>
              <a:ext uri="{FF2B5EF4-FFF2-40B4-BE49-F238E27FC236}">
                <a16:creationId xmlns:a16="http://schemas.microsoft.com/office/drawing/2014/main" id="{96A6EC91-21B0-EE99-395A-E878DBC67FF9}"/>
              </a:ext>
            </a:extLst>
          </p:cNvPr>
          <p:cNvSpPr>
            <a:spLocks noGrp="1"/>
          </p:cNvSpPr>
          <p:nvPr>
            <p:ph idx="1"/>
          </p:nvPr>
        </p:nvSpPr>
        <p:spPr>
          <a:xfrm>
            <a:off x="1524000" y="2028444"/>
            <a:ext cx="9432758" cy="4095671"/>
          </a:xfrm>
        </p:spPr>
        <p:txBody>
          <a:bodyPr>
            <a:noAutofit/>
          </a:bodyPr>
          <a:lstStyle/>
          <a:p>
            <a:pPr marL="457200" indent="-457200">
              <a:buClr>
                <a:srgbClr val="93B8B1"/>
              </a:buClr>
              <a:buFont typeface="+mj-lt"/>
              <a:buAutoNum type="alphaLcParenR"/>
            </a:pPr>
            <a:r>
              <a:rPr lang="nl-BE" sz="2400" dirty="0"/>
              <a:t>Waar zorgt de sluis voor? (Duid het juiste antwoord aan.)</a:t>
            </a:r>
          </a:p>
          <a:p>
            <a:pPr lvl="2">
              <a:buClr>
                <a:srgbClr val="93B8B1"/>
              </a:buClr>
              <a:buFont typeface="Wingdings" panose="05000000000000000000" pitchFamily="2" charset="2"/>
              <a:buChar char="q"/>
            </a:pPr>
            <a:r>
              <a:rPr lang="nl-BE" sz="2400" dirty="0"/>
              <a:t> De sluis zorgt ervoor dat we een gelijk waterpeil krijgen zodat de 	boot verder kan varen.</a:t>
            </a:r>
          </a:p>
          <a:p>
            <a:pPr lvl="2">
              <a:buClr>
                <a:srgbClr val="93B8B1"/>
              </a:buClr>
              <a:buFont typeface="Wingdings" panose="05000000000000000000" pitchFamily="2" charset="2"/>
              <a:buChar char="q"/>
            </a:pPr>
            <a:r>
              <a:rPr lang="nl-BE" sz="2400" dirty="0"/>
              <a:t> De sluis zorgt ervoor dat de boot van een afdaling kan varen.</a:t>
            </a:r>
          </a:p>
          <a:p>
            <a:pPr lvl="2">
              <a:buClr>
                <a:srgbClr val="93B8B1"/>
              </a:buClr>
              <a:buFont typeface="Wingdings" panose="05000000000000000000" pitchFamily="2" charset="2"/>
              <a:buChar char="q"/>
            </a:pPr>
            <a:r>
              <a:rPr lang="nl-BE" sz="2400" dirty="0"/>
              <a:t> De sluis zorgt ervoor dat we de boot kunnen tegenhouden voor 	andere schepen.</a:t>
            </a:r>
          </a:p>
          <a:p>
            <a:pPr marL="457200" indent="-457200">
              <a:buClr>
                <a:srgbClr val="93B8B1"/>
              </a:buClr>
              <a:buFont typeface="+mj-lt"/>
              <a:buAutoNum type="alphaLcParenR"/>
            </a:pPr>
            <a:r>
              <a:rPr lang="nl-BE" sz="2400" dirty="0"/>
              <a:t>Hoe zorgen we ervoor dat we een gelijk waterpeil krijgen?</a:t>
            </a:r>
          </a:p>
        </p:txBody>
      </p:sp>
    </p:spTree>
    <p:extLst>
      <p:ext uri="{BB962C8B-B14F-4D97-AF65-F5344CB8AC3E}">
        <p14:creationId xmlns:p14="http://schemas.microsoft.com/office/powerpoint/2010/main" val="190635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2C071-EC92-CDC5-DC0A-133D1D057D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7ED17D-DC18-84C9-5B31-A4930CFF0781}"/>
              </a:ext>
            </a:extLst>
          </p:cNvPr>
          <p:cNvSpPr>
            <a:spLocks noGrp="1"/>
          </p:cNvSpPr>
          <p:nvPr>
            <p:ph type="title"/>
          </p:nvPr>
        </p:nvSpPr>
        <p:spPr>
          <a:xfrm>
            <a:off x="1523999" y="463877"/>
            <a:ext cx="9432757" cy="1188720"/>
          </a:xfrm>
        </p:spPr>
        <p:txBody>
          <a:bodyPr/>
          <a:lstStyle/>
          <a:p>
            <a:r>
              <a:rPr lang="nl-BE" cap="none"/>
              <a:t>2.4 Oplossing</a:t>
            </a:r>
            <a:br>
              <a:rPr lang="nl-BE" cap="none"/>
            </a:br>
            <a:r>
              <a:rPr lang="nl-BE" cap="none"/>
              <a:t>Wat is een sluis?</a:t>
            </a:r>
          </a:p>
        </p:txBody>
      </p:sp>
      <p:pic>
        <p:nvPicPr>
          <p:cNvPr id="4" name="Afbeelding 3">
            <a:extLst>
              <a:ext uri="{FF2B5EF4-FFF2-40B4-BE49-F238E27FC236}">
                <a16:creationId xmlns:a16="http://schemas.microsoft.com/office/drawing/2014/main" id="{95E24958-0EA9-544F-CD61-340411FD1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787" y="557422"/>
            <a:ext cx="973151" cy="1001629"/>
          </a:xfrm>
          <a:prstGeom prst="rect">
            <a:avLst/>
          </a:prstGeom>
          <a:noFill/>
        </p:spPr>
      </p:pic>
      <p:sp>
        <p:nvSpPr>
          <p:cNvPr id="6" name="Tijdelijke aanduiding voor inhoud 5">
            <a:extLst>
              <a:ext uri="{FF2B5EF4-FFF2-40B4-BE49-F238E27FC236}">
                <a16:creationId xmlns:a16="http://schemas.microsoft.com/office/drawing/2014/main" id="{B899F961-0DA9-2D9B-5EF4-842786F9E845}"/>
              </a:ext>
            </a:extLst>
          </p:cNvPr>
          <p:cNvSpPr>
            <a:spLocks noGrp="1"/>
          </p:cNvSpPr>
          <p:nvPr>
            <p:ph idx="1"/>
          </p:nvPr>
        </p:nvSpPr>
        <p:spPr>
          <a:xfrm>
            <a:off x="1524000" y="2028444"/>
            <a:ext cx="9432758" cy="4095671"/>
          </a:xfrm>
        </p:spPr>
        <p:txBody>
          <a:bodyPr>
            <a:noAutofit/>
          </a:bodyPr>
          <a:lstStyle/>
          <a:p>
            <a:pPr marL="457200" indent="-457200">
              <a:buClr>
                <a:srgbClr val="93B8B1"/>
              </a:buClr>
              <a:buFont typeface="+mj-lt"/>
              <a:buAutoNum type="alphaLcParenR"/>
            </a:pPr>
            <a:r>
              <a:rPr lang="nl-BE" sz="2400" dirty="0"/>
              <a:t>Waar zorgt de sluis voor? (Duid het juiste antwoord aan.)</a:t>
            </a:r>
          </a:p>
          <a:p>
            <a:pPr lvl="2">
              <a:buClr>
                <a:srgbClr val="93B8B1"/>
              </a:buClr>
              <a:buFont typeface="Wingdings" panose="05000000000000000000" pitchFamily="2" charset="2"/>
              <a:buChar char="q"/>
            </a:pPr>
            <a:r>
              <a:rPr lang="nl-BE" sz="2400" dirty="0">
                <a:highlight>
                  <a:srgbClr val="FFFF00"/>
                </a:highlight>
              </a:rPr>
              <a:t> De sluis zorgt ervoor dat we een gelijk waterpeil krijgen zodat de 	boot verder kan varen.</a:t>
            </a:r>
          </a:p>
          <a:p>
            <a:pPr lvl="2">
              <a:buClr>
                <a:srgbClr val="93B8B1"/>
              </a:buClr>
              <a:buFont typeface="Wingdings" panose="05000000000000000000" pitchFamily="2" charset="2"/>
              <a:buChar char="q"/>
            </a:pPr>
            <a:r>
              <a:rPr lang="nl-BE" sz="2400" dirty="0"/>
              <a:t> De sluis zorgt ervoor dat de boot van een afdaling kan varen.</a:t>
            </a:r>
          </a:p>
          <a:p>
            <a:pPr lvl="2">
              <a:buClr>
                <a:srgbClr val="93B8B1"/>
              </a:buClr>
              <a:buFont typeface="Wingdings" panose="05000000000000000000" pitchFamily="2" charset="2"/>
              <a:buChar char="q"/>
            </a:pPr>
            <a:r>
              <a:rPr lang="nl-BE" sz="2400" dirty="0"/>
              <a:t> De sluis zorgt ervoor dat we de boot kunnen tegenhouden voor 	andere schepen.</a:t>
            </a:r>
          </a:p>
          <a:p>
            <a:pPr marL="457200" indent="-457200">
              <a:buClr>
                <a:srgbClr val="93B8B1"/>
              </a:buClr>
              <a:buFont typeface="+mj-lt"/>
              <a:buAutoNum type="alphaLcParenR"/>
            </a:pPr>
            <a:r>
              <a:rPr lang="nl-BE" sz="2400" dirty="0"/>
              <a:t>Hoe zorgen we ervoor dat we een gelijk waterpeil krijgen?</a:t>
            </a:r>
          </a:p>
        </p:txBody>
      </p:sp>
      <p:sp>
        <p:nvSpPr>
          <p:cNvPr id="5" name="Tekstvak 4">
            <a:extLst>
              <a:ext uri="{FF2B5EF4-FFF2-40B4-BE49-F238E27FC236}">
                <a16:creationId xmlns:a16="http://schemas.microsoft.com/office/drawing/2014/main" id="{BE5BFD36-5F09-0CF2-D2D1-A7CA3677207B}"/>
              </a:ext>
            </a:extLst>
          </p:cNvPr>
          <p:cNvSpPr txBox="1"/>
          <p:nvPr/>
        </p:nvSpPr>
        <p:spPr>
          <a:xfrm>
            <a:off x="1740568" y="5283599"/>
            <a:ext cx="8710864" cy="1355820"/>
          </a:xfrm>
          <a:prstGeom prst="rect">
            <a:avLst/>
          </a:prstGeom>
          <a:noFill/>
        </p:spPr>
        <p:txBody>
          <a:bodyPr wrap="square">
            <a:spAutoFit/>
          </a:bodyPr>
          <a:lstStyle/>
          <a:p>
            <a:pPr marL="457200">
              <a:lnSpc>
                <a:spcPct val="116000"/>
              </a:lnSpc>
              <a:spcAft>
                <a:spcPts val="800"/>
              </a:spcAft>
            </a:pPr>
            <a:r>
              <a:rPr lang="nl-BE" sz="2400">
                <a:solidFill>
                  <a:srgbClr val="FF0000"/>
                </a:solidFill>
                <a:effectLst/>
                <a:latin typeface="+mj-lt"/>
                <a:ea typeface="Aptos" panose="020B0004020202020204" pitchFamily="34" charset="0"/>
                <a:cs typeface="Aptos" panose="020B0004020202020204" pitchFamily="34" charset="0"/>
              </a:rPr>
              <a:t>Wanneer de boot in de sluis staat, worden er kleppen in de deur geopend zodat het water weg kan stromen. Hierdoor zakt het waterpeil binnen in de sluis.</a:t>
            </a:r>
            <a:endParaRPr lang="nl-BE" sz="2400">
              <a:effectLst/>
              <a:latin typeface="+mj-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3972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2B53-A2AA-5890-4B6C-0F682AA479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2CBA26-10DE-C3BE-8A9B-ACA8C8E4FE1C}"/>
              </a:ext>
            </a:extLst>
          </p:cNvPr>
          <p:cNvSpPr>
            <a:spLocks noGrp="1"/>
          </p:cNvSpPr>
          <p:nvPr>
            <p:ph type="title"/>
          </p:nvPr>
        </p:nvSpPr>
        <p:spPr>
          <a:xfrm>
            <a:off x="1130968" y="178629"/>
            <a:ext cx="9930063" cy="1188720"/>
          </a:xfrm>
        </p:spPr>
        <p:txBody>
          <a:bodyPr/>
          <a:lstStyle/>
          <a:p>
            <a:r>
              <a:rPr lang="nl-BE" cap="none"/>
              <a:t>2.4 Oplossing</a:t>
            </a:r>
            <a:br>
              <a:rPr lang="nl-BE" cap="none"/>
            </a:br>
            <a:r>
              <a:rPr lang="nl-BE" cap="none"/>
              <a:t>Wat is een sluis?</a:t>
            </a:r>
          </a:p>
        </p:txBody>
      </p:sp>
      <p:graphicFrame>
        <p:nvGraphicFramePr>
          <p:cNvPr id="4" name="Tabel 3">
            <a:extLst>
              <a:ext uri="{FF2B5EF4-FFF2-40B4-BE49-F238E27FC236}">
                <a16:creationId xmlns:a16="http://schemas.microsoft.com/office/drawing/2014/main" id="{236E8A18-F47C-ABB8-8C57-983175302830}"/>
              </a:ext>
            </a:extLst>
          </p:cNvPr>
          <p:cNvGraphicFramePr>
            <a:graphicFrameLocks noGrp="1"/>
          </p:cNvGraphicFramePr>
          <p:nvPr>
            <p:extLst>
              <p:ext uri="{D42A27DB-BD31-4B8C-83A1-F6EECF244321}">
                <p14:modId xmlns:p14="http://schemas.microsoft.com/office/powerpoint/2010/main" val="2129399469"/>
              </p:ext>
            </p:extLst>
          </p:nvPr>
        </p:nvGraphicFramePr>
        <p:xfrm>
          <a:off x="1130968" y="1494789"/>
          <a:ext cx="9930063" cy="5281643"/>
        </p:xfrm>
        <a:graphic>
          <a:graphicData uri="http://schemas.openxmlformats.org/drawingml/2006/table">
            <a:tbl>
              <a:tblPr firstRow="1" firstCol="1" bandRow="1">
                <a:tableStyleId>{5C22544A-7EE6-4342-B048-85BDC9FD1C3A}</a:tableStyleId>
              </a:tblPr>
              <a:tblGrid>
                <a:gridCol w="1868274">
                  <a:extLst>
                    <a:ext uri="{9D8B030D-6E8A-4147-A177-3AD203B41FA5}">
                      <a16:colId xmlns:a16="http://schemas.microsoft.com/office/drawing/2014/main" val="3654371654"/>
                    </a:ext>
                  </a:extLst>
                </a:gridCol>
                <a:gridCol w="8061789">
                  <a:extLst>
                    <a:ext uri="{9D8B030D-6E8A-4147-A177-3AD203B41FA5}">
                      <a16:colId xmlns:a16="http://schemas.microsoft.com/office/drawing/2014/main" val="3583550850"/>
                    </a:ext>
                  </a:extLst>
                </a:gridCol>
              </a:tblGrid>
              <a:tr h="664310">
                <a:tc>
                  <a:txBody>
                    <a:bodyPr/>
                    <a:lstStyle/>
                    <a:p>
                      <a:pPr>
                        <a:lnSpc>
                          <a:spcPct val="116000"/>
                        </a:lnSpc>
                        <a:spcAft>
                          <a:spcPts val="800"/>
                        </a:spcAft>
                      </a:pPr>
                      <a:r>
                        <a:rPr lang="nl-BE" sz="2400">
                          <a:effectLst/>
                        </a:rPr>
                        <a:t>NUMMER</a:t>
                      </a:r>
                      <a:endParaRPr lang="nl-BE" sz="2400">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75000"/>
                      </a:schemeClr>
                    </a:solidFill>
                  </a:tcPr>
                </a:tc>
                <a:tc>
                  <a:txBody>
                    <a:bodyPr/>
                    <a:lstStyle/>
                    <a:p>
                      <a:pPr>
                        <a:lnSpc>
                          <a:spcPct val="116000"/>
                        </a:lnSpc>
                        <a:spcAft>
                          <a:spcPts val="800"/>
                        </a:spcAft>
                      </a:pPr>
                      <a:r>
                        <a:rPr lang="nl-BE" sz="2400">
                          <a:effectLst/>
                        </a:rPr>
                        <a:t>STAP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75000"/>
                      </a:schemeClr>
                    </a:solidFill>
                  </a:tcPr>
                </a:tc>
                <a:extLst>
                  <a:ext uri="{0D108BD9-81ED-4DB2-BD59-A6C34878D82A}">
                    <a16:rowId xmlns:a16="http://schemas.microsoft.com/office/drawing/2014/main" val="4152760944"/>
                  </a:ext>
                </a:extLst>
              </a:tr>
              <a:tr h="1293386">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Eens het waterniveau gelijk staat, gaan de voorliggende deuren open en kan het schip verder varen.</a:t>
                      </a:r>
                    </a:p>
                  </a:txBody>
                  <a:tcPr marL="57631" marR="57631" marT="0" marB="0" anchor="ctr">
                    <a:solidFill>
                      <a:schemeClr val="accent5">
                        <a:lumMod val="60000"/>
                        <a:lumOff val="40000"/>
                      </a:schemeClr>
                    </a:solidFill>
                  </a:tcPr>
                </a:tc>
                <a:extLst>
                  <a:ext uri="{0D108BD9-81ED-4DB2-BD59-A6C34878D82A}">
                    <a16:rowId xmlns:a16="http://schemas.microsoft.com/office/drawing/2014/main" val="2664456404"/>
                  </a:ext>
                </a:extLst>
              </a:tr>
              <a:tr h="777577">
                <a:tc>
                  <a:txBody>
                    <a:bodyPr/>
                    <a:lstStyle/>
                    <a:p>
                      <a:pPr algn="ctr">
                        <a:lnSpc>
                          <a:spcPct val="116000"/>
                        </a:lnSpc>
                        <a:spcAft>
                          <a:spcPts val="800"/>
                        </a:spcAft>
                      </a:pP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gaan open zodat het schip kan binnenvaren.</a:t>
                      </a:r>
                    </a:p>
                  </a:txBody>
                  <a:tcPr marL="57631" marR="57631" marT="0" marB="0" anchor="ctr">
                    <a:solidFill>
                      <a:schemeClr val="accent5">
                        <a:lumMod val="40000"/>
                        <a:lumOff val="60000"/>
                      </a:schemeClr>
                    </a:solidFill>
                  </a:tcPr>
                </a:tc>
                <a:extLst>
                  <a:ext uri="{0D108BD9-81ED-4DB2-BD59-A6C34878D82A}">
                    <a16:rowId xmlns:a16="http://schemas.microsoft.com/office/drawing/2014/main" val="681575365"/>
                  </a:ext>
                </a:extLst>
              </a:tr>
              <a:tr h="842567">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Het water loopt in of uit de sluis door het verschil in druk aan de verschillende kanten van de sluisdeuren.</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60000"/>
                        <a:lumOff val="40000"/>
                      </a:schemeClr>
                    </a:solidFill>
                  </a:tcPr>
                </a:tc>
                <a:extLst>
                  <a:ext uri="{0D108BD9-81ED-4DB2-BD59-A6C34878D82A}">
                    <a16:rowId xmlns:a16="http://schemas.microsoft.com/office/drawing/2014/main" val="771794673"/>
                  </a:ext>
                </a:extLst>
              </a:tr>
              <a:tr h="702529">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sluiten zich achter het schip.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40000"/>
                        <a:lumOff val="60000"/>
                      </a:schemeClr>
                    </a:solidFill>
                  </a:tcPr>
                </a:tc>
                <a:extLst>
                  <a:ext uri="{0D108BD9-81ED-4DB2-BD59-A6C34878D82A}">
                    <a16:rowId xmlns:a16="http://schemas.microsoft.com/office/drawing/2014/main" val="2832411539"/>
                  </a:ext>
                </a:extLst>
              </a:tr>
              <a:tr h="1001274">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De schotten, die zich in de deur voor het schip bevinden, openen zich.</a:t>
                      </a:r>
                    </a:p>
                  </a:txBody>
                  <a:tcPr marL="57631" marR="57631" marT="0" marB="0" anchor="ctr">
                    <a:solidFill>
                      <a:schemeClr val="accent5">
                        <a:lumMod val="60000"/>
                        <a:lumOff val="40000"/>
                      </a:schemeClr>
                    </a:solidFill>
                  </a:tcPr>
                </a:tc>
                <a:extLst>
                  <a:ext uri="{0D108BD9-81ED-4DB2-BD59-A6C34878D82A}">
                    <a16:rowId xmlns:a16="http://schemas.microsoft.com/office/drawing/2014/main" val="4258425798"/>
                  </a:ext>
                </a:extLst>
              </a:tr>
            </a:tbl>
          </a:graphicData>
        </a:graphic>
      </p:graphicFrame>
    </p:spTree>
    <p:extLst>
      <p:ext uri="{BB962C8B-B14F-4D97-AF65-F5344CB8AC3E}">
        <p14:creationId xmlns:p14="http://schemas.microsoft.com/office/powerpoint/2010/main" val="310623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FF04C-EA00-FF5D-C321-451A6ADD1B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B1DF4B-7691-F4D1-4A3F-8C01B204CEC9}"/>
              </a:ext>
            </a:extLst>
          </p:cNvPr>
          <p:cNvSpPr>
            <a:spLocks noGrp="1"/>
          </p:cNvSpPr>
          <p:nvPr>
            <p:ph type="title"/>
          </p:nvPr>
        </p:nvSpPr>
        <p:spPr>
          <a:xfrm>
            <a:off x="1130968" y="178629"/>
            <a:ext cx="9930063" cy="1188720"/>
          </a:xfrm>
        </p:spPr>
        <p:txBody>
          <a:bodyPr/>
          <a:lstStyle/>
          <a:p>
            <a:r>
              <a:rPr lang="nl-BE" cap="none"/>
              <a:t>2.4 Oplossing</a:t>
            </a:r>
            <a:br>
              <a:rPr lang="nl-BE" cap="none"/>
            </a:br>
            <a:r>
              <a:rPr lang="nl-BE" cap="none"/>
              <a:t>Wat is een sluis?</a:t>
            </a:r>
          </a:p>
        </p:txBody>
      </p:sp>
      <p:graphicFrame>
        <p:nvGraphicFramePr>
          <p:cNvPr id="4" name="Tabel 3">
            <a:extLst>
              <a:ext uri="{FF2B5EF4-FFF2-40B4-BE49-F238E27FC236}">
                <a16:creationId xmlns:a16="http://schemas.microsoft.com/office/drawing/2014/main" id="{093AC770-B377-1926-F9EF-9736BE303F8B}"/>
              </a:ext>
            </a:extLst>
          </p:cNvPr>
          <p:cNvGraphicFramePr>
            <a:graphicFrameLocks noGrp="1"/>
          </p:cNvGraphicFramePr>
          <p:nvPr>
            <p:extLst>
              <p:ext uri="{D42A27DB-BD31-4B8C-83A1-F6EECF244321}">
                <p14:modId xmlns:p14="http://schemas.microsoft.com/office/powerpoint/2010/main" val="3953697554"/>
              </p:ext>
            </p:extLst>
          </p:nvPr>
        </p:nvGraphicFramePr>
        <p:xfrm>
          <a:off x="1130968" y="1494789"/>
          <a:ext cx="9930063" cy="5281643"/>
        </p:xfrm>
        <a:graphic>
          <a:graphicData uri="http://schemas.openxmlformats.org/drawingml/2006/table">
            <a:tbl>
              <a:tblPr firstRow="1" firstCol="1" bandRow="1">
                <a:tableStyleId>{5C22544A-7EE6-4342-B048-85BDC9FD1C3A}</a:tableStyleId>
              </a:tblPr>
              <a:tblGrid>
                <a:gridCol w="1868274">
                  <a:extLst>
                    <a:ext uri="{9D8B030D-6E8A-4147-A177-3AD203B41FA5}">
                      <a16:colId xmlns:a16="http://schemas.microsoft.com/office/drawing/2014/main" val="3654371654"/>
                    </a:ext>
                  </a:extLst>
                </a:gridCol>
                <a:gridCol w="8061789">
                  <a:extLst>
                    <a:ext uri="{9D8B030D-6E8A-4147-A177-3AD203B41FA5}">
                      <a16:colId xmlns:a16="http://schemas.microsoft.com/office/drawing/2014/main" val="3583550850"/>
                    </a:ext>
                  </a:extLst>
                </a:gridCol>
              </a:tblGrid>
              <a:tr h="664310">
                <a:tc>
                  <a:txBody>
                    <a:bodyPr/>
                    <a:lstStyle/>
                    <a:p>
                      <a:pPr>
                        <a:lnSpc>
                          <a:spcPct val="116000"/>
                        </a:lnSpc>
                        <a:spcAft>
                          <a:spcPts val="800"/>
                        </a:spcAft>
                      </a:pPr>
                      <a:r>
                        <a:rPr lang="nl-BE" sz="2400">
                          <a:effectLst/>
                        </a:rPr>
                        <a:t>NUMMER</a:t>
                      </a:r>
                      <a:endParaRPr lang="nl-BE" sz="2400">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75000"/>
                      </a:schemeClr>
                    </a:solidFill>
                  </a:tcPr>
                </a:tc>
                <a:tc>
                  <a:txBody>
                    <a:bodyPr/>
                    <a:lstStyle/>
                    <a:p>
                      <a:pPr>
                        <a:lnSpc>
                          <a:spcPct val="116000"/>
                        </a:lnSpc>
                        <a:spcAft>
                          <a:spcPts val="800"/>
                        </a:spcAft>
                      </a:pPr>
                      <a:r>
                        <a:rPr lang="nl-BE" sz="2400">
                          <a:effectLst/>
                        </a:rPr>
                        <a:t>STAP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75000"/>
                      </a:schemeClr>
                    </a:solidFill>
                  </a:tcPr>
                </a:tc>
                <a:extLst>
                  <a:ext uri="{0D108BD9-81ED-4DB2-BD59-A6C34878D82A}">
                    <a16:rowId xmlns:a16="http://schemas.microsoft.com/office/drawing/2014/main" val="4152760944"/>
                  </a:ext>
                </a:extLst>
              </a:tr>
              <a:tr h="1293386">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Eens het waterniveau gelijk staat, gaan de voorliggende deuren open en kan het schip verder varen.</a:t>
                      </a:r>
                    </a:p>
                  </a:txBody>
                  <a:tcPr marL="57631" marR="57631" marT="0" marB="0" anchor="ctr">
                    <a:solidFill>
                      <a:schemeClr val="accent5">
                        <a:lumMod val="60000"/>
                        <a:lumOff val="40000"/>
                      </a:schemeClr>
                    </a:solidFill>
                  </a:tcPr>
                </a:tc>
                <a:extLst>
                  <a:ext uri="{0D108BD9-81ED-4DB2-BD59-A6C34878D82A}">
                    <a16:rowId xmlns:a16="http://schemas.microsoft.com/office/drawing/2014/main" val="2664456404"/>
                  </a:ext>
                </a:extLst>
              </a:tr>
              <a:tr h="777577">
                <a:tc>
                  <a:txBody>
                    <a:bodyPr/>
                    <a:lstStyle/>
                    <a:p>
                      <a:pPr algn="ctr">
                        <a:lnSpc>
                          <a:spcPct val="116000"/>
                        </a:lnSpc>
                        <a:spcAft>
                          <a:spcPts val="800"/>
                        </a:spcAft>
                      </a:pPr>
                      <a:r>
                        <a:rPr lang="nl-BE" sz="2400">
                          <a:solidFill>
                            <a:schemeClr val="tx1"/>
                          </a:solidFill>
                          <a:effectLst/>
                          <a:latin typeface="Aptos" panose="020B0004020202020204" pitchFamily="34" charset="0"/>
                          <a:ea typeface="+mn-ea"/>
                          <a:cs typeface="Arial" panose="020B0604020202020204" pitchFamily="34" charset="0"/>
                        </a:rPr>
                        <a:t>1</a:t>
                      </a: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gaan open zodat het schip kan binnenvaren.</a:t>
                      </a:r>
                    </a:p>
                  </a:txBody>
                  <a:tcPr marL="57631" marR="57631" marT="0" marB="0" anchor="ctr">
                    <a:solidFill>
                      <a:schemeClr val="accent5">
                        <a:lumMod val="40000"/>
                        <a:lumOff val="60000"/>
                      </a:schemeClr>
                    </a:solidFill>
                  </a:tcPr>
                </a:tc>
                <a:extLst>
                  <a:ext uri="{0D108BD9-81ED-4DB2-BD59-A6C34878D82A}">
                    <a16:rowId xmlns:a16="http://schemas.microsoft.com/office/drawing/2014/main" val="681575365"/>
                  </a:ext>
                </a:extLst>
              </a:tr>
              <a:tr h="842567">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Het water loopt in of uit de sluis door het verschil in druk aan de verschillende kanten van de sluisdeuren.</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60000"/>
                        <a:lumOff val="40000"/>
                      </a:schemeClr>
                    </a:solidFill>
                  </a:tcPr>
                </a:tc>
                <a:extLst>
                  <a:ext uri="{0D108BD9-81ED-4DB2-BD59-A6C34878D82A}">
                    <a16:rowId xmlns:a16="http://schemas.microsoft.com/office/drawing/2014/main" val="771794673"/>
                  </a:ext>
                </a:extLst>
              </a:tr>
              <a:tr h="702529">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sluiten zich achter het schip.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40000"/>
                        <a:lumOff val="60000"/>
                      </a:schemeClr>
                    </a:solidFill>
                  </a:tcPr>
                </a:tc>
                <a:extLst>
                  <a:ext uri="{0D108BD9-81ED-4DB2-BD59-A6C34878D82A}">
                    <a16:rowId xmlns:a16="http://schemas.microsoft.com/office/drawing/2014/main" val="2832411539"/>
                  </a:ext>
                </a:extLst>
              </a:tr>
              <a:tr h="1001274">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De schotten, die zich in de deur voor het schip bevinden, openen zich.</a:t>
                      </a:r>
                    </a:p>
                  </a:txBody>
                  <a:tcPr marL="57631" marR="57631" marT="0" marB="0" anchor="ctr">
                    <a:solidFill>
                      <a:schemeClr val="accent5">
                        <a:lumMod val="60000"/>
                        <a:lumOff val="40000"/>
                      </a:schemeClr>
                    </a:solidFill>
                  </a:tcPr>
                </a:tc>
                <a:extLst>
                  <a:ext uri="{0D108BD9-81ED-4DB2-BD59-A6C34878D82A}">
                    <a16:rowId xmlns:a16="http://schemas.microsoft.com/office/drawing/2014/main" val="4258425798"/>
                  </a:ext>
                </a:extLst>
              </a:tr>
            </a:tbl>
          </a:graphicData>
        </a:graphic>
      </p:graphicFrame>
    </p:spTree>
    <p:extLst>
      <p:ext uri="{BB962C8B-B14F-4D97-AF65-F5344CB8AC3E}">
        <p14:creationId xmlns:p14="http://schemas.microsoft.com/office/powerpoint/2010/main" val="396231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A7329-25C4-7B5C-C76B-81272A4EF6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8E8D8C-4E46-3C27-C8C4-DB70337C1D23}"/>
              </a:ext>
            </a:extLst>
          </p:cNvPr>
          <p:cNvSpPr>
            <a:spLocks noGrp="1"/>
          </p:cNvSpPr>
          <p:nvPr>
            <p:ph type="title"/>
          </p:nvPr>
        </p:nvSpPr>
        <p:spPr>
          <a:xfrm>
            <a:off x="1130968" y="178629"/>
            <a:ext cx="9930063" cy="1188720"/>
          </a:xfrm>
        </p:spPr>
        <p:txBody>
          <a:bodyPr/>
          <a:lstStyle/>
          <a:p>
            <a:r>
              <a:rPr lang="nl-BE" cap="none"/>
              <a:t>2.4 Oplossing</a:t>
            </a:r>
            <a:br>
              <a:rPr lang="nl-BE" cap="none"/>
            </a:br>
            <a:r>
              <a:rPr lang="nl-BE" cap="none"/>
              <a:t>Wat is een sluis?</a:t>
            </a:r>
          </a:p>
        </p:txBody>
      </p:sp>
      <p:graphicFrame>
        <p:nvGraphicFramePr>
          <p:cNvPr id="4" name="Tabel 3">
            <a:extLst>
              <a:ext uri="{FF2B5EF4-FFF2-40B4-BE49-F238E27FC236}">
                <a16:creationId xmlns:a16="http://schemas.microsoft.com/office/drawing/2014/main" id="{FDA30BAF-D9D3-20FD-472C-D951A36AF444}"/>
              </a:ext>
            </a:extLst>
          </p:cNvPr>
          <p:cNvGraphicFramePr>
            <a:graphicFrameLocks noGrp="1"/>
          </p:cNvGraphicFramePr>
          <p:nvPr>
            <p:extLst>
              <p:ext uri="{D42A27DB-BD31-4B8C-83A1-F6EECF244321}">
                <p14:modId xmlns:p14="http://schemas.microsoft.com/office/powerpoint/2010/main" val="13324165"/>
              </p:ext>
            </p:extLst>
          </p:nvPr>
        </p:nvGraphicFramePr>
        <p:xfrm>
          <a:off x="1130968" y="1494789"/>
          <a:ext cx="9930063" cy="5281643"/>
        </p:xfrm>
        <a:graphic>
          <a:graphicData uri="http://schemas.openxmlformats.org/drawingml/2006/table">
            <a:tbl>
              <a:tblPr firstRow="1" firstCol="1" bandRow="1">
                <a:tableStyleId>{5C22544A-7EE6-4342-B048-85BDC9FD1C3A}</a:tableStyleId>
              </a:tblPr>
              <a:tblGrid>
                <a:gridCol w="1868274">
                  <a:extLst>
                    <a:ext uri="{9D8B030D-6E8A-4147-A177-3AD203B41FA5}">
                      <a16:colId xmlns:a16="http://schemas.microsoft.com/office/drawing/2014/main" val="3654371654"/>
                    </a:ext>
                  </a:extLst>
                </a:gridCol>
                <a:gridCol w="8061789">
                  <a:extLst>
                    <a:ext uri="{9D8B030D-6E8A-4147-A177-3AD203B41FA5}">
                      <a16:colId xmlns:a16="http://schemas.microsoft.com/office/drawing/2014/main" val="3583550850"/>
                    </a:ext>
                  </a:extLst>
                </a:gridCol>
              </a:tblGrid>
              <a:tr h="664310">
                <a:tc>
                  <a:txBody>
                    <a:bodyPr/>
                    <a:lstStyle/>
                    <a:p>
                      <a:pPr>
                        <a:lnSpc>
                          <a:spcPct val="116000"/>
                        </a:lnSpc>
                        <a:spcAft>
                          <a:spcPts val="800"/>
                        </a:spcAft>
                      </a:pPr>
                      <a:r>
                        <a:rPr lang="nl-BE" sz="2400">
                          <a:effectLst/>
                        </a:rPr>
                        <a:t>NUMMER</a:t>
                      </a:r>
                      <a:endParaRPr lang="nl-BE" sz="2400">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75000"/>
                      </a:schemeClr>
                    </a:solidFill>
                  </a:tcPr>
                </a:tc>
                <a:tc>
                  <a:txBody>
                    <a:bodyPr/>
                    <a:lstStyle/>
                    <a:p>
                      <a:pPr>
                        <a:lnSpc>
                          <a:spcPct val="116000"/>
                        </a:lnSpc>
                        <a:spcAft>
                          <a:spcPts val="800"/>
                        </a:spcAft>
                      </a:pPr>
                      <a:r>
                        <a:rPr lang="nl-BE" sz="2400">
                          <a:effectLst/>
                        </a:rPr>
                        <a:t>STAP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75000"/>
                      </a:schemeClr>
                    </a:solidFill>
                  </a:tcPr>
                </a:tc>
                <a:extLst>
                  <a:ext uri="{0D108BD9-81ED-4DB2-BD59-A6C34878D82A}">
                    <a16:rowId xmlns:a16="http://schemas.microsoft.com/office/drawing/2014/main" val="4152760944"/>
                  </a:ext>
                </a:extLst>
              </a:tr>
              <a:tr h="1293386">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Eens het waterniveau gelijk staat, gaan de voorliggende deuren open en kan het schip verder varen.</a:t>
                      </a:r>
                    </a:p>
                  </a:txBody>
                  <a:tcPr marL="57631" marR="57631" marT="0" marB="0" anchor="ctr">
                    <a:solidFill>
                      <a:schemeClr val="accent5">
                        <a:lumMod val="60000"/>
                        <a:lumOff val="40000"/>
                      </a:schemeClr>
                    </a:solidFill>
                  </a:tcPr>
                </a:tc>
                <a:extLst>
                  <a:ext uri="{0D108BD9-81ED-4DB2-BD59-A6C34878D82A}">
                    <a16:rowId xmlns:a16="http://schemas.microsoft.com/office/drawing/2014/main" val="2664456404"/>
                  </a:ext>
                </a:extLst>
              </a:tr>
              <a:tr h="777577">
                <a:tc>
                  <a:txBody>
                    <a:bodyPr/>
                    <a:lstStyle/>
                    <a:p>
                      <a:pPr algn="ctr">
                        <a:lnSpc>
                          <a:spcPct val="116000"/>
                        </a:lnSpc>
                        <a:spcAft>
                          <a:spcPts val="800"/>
                        </a:spcAft>
                      </a:pPr>
                      <a:r>
                        <a:rPr lang="nl-BE" sz="2400">
                          <a:solidFill>
                            <a:schemeClr val="tx1"/>
                          </a:solidFill>
                          <a:effectLst/>
                          <a:latin typeface="Aptos" panose="020B0004020202020204" pitchFamily="34" charset="0"/>
                          <a:ea typeface="+mn-ea"/>
                          <a:cs typeface="Arial" panose="020B0604020202020204" pitchFamily="34" charset="0"/>
                        </a:rPr>
                        <a:t>1</a:t>
                      </a: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gaan open zodat het schip kan binnenvaren.</a:t>
                      </a:r>
                    </a:p>
                  </a:txBody>
                  <a:tcPr marL="57631" marR="57631" marT="0" marB="0" anchor="ctr">
                    <a:solidFill>
                      <a:schemeClr val="accent5">
                        <a:lumMod val="40000"/>
                        <a:lumOff val="60000"/>
                      </a:schemeClr>
                    </a:solidFill>
                  </a:tcPr>
                </a:tc>
                <a:extLst>
                  <a:ext uri="{0D108BD9-81ED-4DB2-BD59-A6C34878D82A}">
                    <a16:rowId xmlns:a16="http://schemas.microsoft.com/office/drawing/2014/main" val="681575365"/>
                  </a:ext>
                </a:extLst>
              </a:tr>
              <a:tr h="842567">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Het water loopt in of uit de sluis door het verschil in druk aan de verschillende kanten van de sluisdeuren.</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60000"/>
                        <a:lumOff val="40000"/>
                      </a:schemeClr>
                    </a:solidFill>
                  </a:tcPr>
                </a:tc>
                <a:extLst>
                  <a:ext uri="{0D108BD9-81ED-4DB2-BD59-A6C34878D82A}">
                    <a16:rowId xmlns:a16="http://schemas.microsoft.com/office/drawing/2014/main" val="771794673"/>
                  </a:ext>
                </a:extLst>
              </a:tr>
              <a:tr h="702529">
                <a:tc>
                  <a:txBody>
                    <a:bodyPr/>
                    <a:lstStyle/>
                    <a:p>
                      <a:pPr algn="ctr">
                        <a:lnSpc>
                          <a:spcPct val="116000"/>
                        </a:lnSpc>
                        <a:spcAft>
                          <a:spcPts val="800"/>
                        </a:spcAft>
                      </a:pPr>
                      <a:r>
                        <a:rPr lang="nl-BE" sz="2400">
                          <a:solidFill>
                            <a:schemeClr val="tx1"/>
                          </a:solidFill>
                          <a:effectLst/>
                        </a:rPr>
                        <a:t> 2</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sluiten zich achter het schip.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40000"/>
                        <a:lumOff val="60000"/>
                      </a:schemeClr>
                    </a:solidFill>
                  </a:tcPr>
                </a:tc>
                <a:extLst>
                  <a:ext uri="{0D108BD9-81ED-4DB2-BD59-A6C34878D82A}">
                    <a16:rowId xmlns:a16="http://schemas.microsoft.com/office/drawing/2014/main" val="2832411539"/>
                  </a:ext>
                </a:extLst>
              </a:tr>
              <a:tr h="1001274">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De schotten, die zich in de deur voor het schip bevinden, openen zich.</a:t>
                      </a:r>
                    </a:p>
                  </a:txBody>
                  <a:tcPr marL="57631" marR="57631" marT="0" marB="0" anchor="ctr">
                    <a:solidFill>
                      <a:schemeClr val="accent5">
                        <a:lumMod val="60000"/>
                        <a:lumOff val="40000"/>
                      </a:schemeClr>
                    </a:solidFill>
                  </a:tcPr>
                </a:tc>
                <a:extLst>
                  <a:ext uri="{0D108BD9-81ED-4DB2-BD59-A6C34878D82A}">
                    <a16:rowId xmlns:a16="http://schemas.microsoft.com/office/drawing/2014/main" val="4258425798"/>
                  </a:ext>
                </a:extLst>
              </a:tr>
            </a:tbl>
          </a:graphicData>
        </a:graphic>
      </p:graphicFrame>
    </p:spTree>
    <p:extLst>
      <p:ext uri="{BB962C8B-B14F-4D97-AF65-F5344CB8AC3E}">
        <p14:creationId xmlns:p14="http://schemas.microsoft.com/office/powerpoint/2010/main" val="363330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76856-F6C1-9D8A-8452-33368A8E07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D97914-2DDF-6425-27E1-C8CCFC381F2A}"/>
              </a:ext>
            </a:extLst>
          </p:cNvPr>
          <p:cNvSpPr>
            <a:spLocks noGrp="1"/>
          </p:cNvSpPr>
          <p:nvPr>
            <p:ph type="title"/>
          </p:nvPr>
        </p:nvSpPr>
        <p:spPr>
          <a:xfrm>
            <a:off x="1130968" y="178629"/>
            <a:ext cx="9930063" cy="1188720"/>
          </a:xfrm>
        </p:spPr>
        <p:txBody>
          <a:bodyPr/>
          <a:lstStyle/>
          <a:p>
            <a:r>
              <a:rPr lang="nl-BE" cap="none"/>
              <a:t>2.4 Oplossing</a:t>
            </a:r>
            <a:br>
              <a:rPr lang="nl-BE" cap="none"/>
            </a:br>
            <a:r>
              <a:rPr lang="nl-BE" cap="none"/>
              <a:t>Wat is een sluis?</a:t>
            </a:r>
          </a:p>
        </p:txBody>
      </p:sp>
      <p:graphicFrame>
        <p:nvGraphicFramePr>
          <p:cNvPr id="4" name="Tabel 3">
            <a:extLst>
              <a:ext uri="{FF2B5EF4-FFF2-40B4-BE49-F238E27FC236}">
                <a16:creationId xmlns:a16="http://schemas.microsoft.com/office/drawing/2014/main" id="{0D8BB490-D4A1-6190-CA4A-8C570FB4EC8C}"/>
              </a:ext>
            </a:extLst>
          </p:cNvPr>
          <p:cNvGraphicFramePr>
            <a:graphicFrameLocks noGrp="1"/>
          </p:cNvGraphicFramePr>
          <p:nvPr>
            <p:extLst>
              <p:ext uri="{D42A27DB-BD31-4B8C-83A1-F6EECF244321}">
                <p14:modId xmlns:p14="http://schemas.microsoft.com/office/powerpoint/2010/main" val="1459362416"/>
              </p:ext>
            </p:extLst>
          </p:nvPr>
        </p:nvGraphicFramePr>
        <p:xfrm>
          <a:off x="1130968" y="1494789"/>
          <a:ext cx="9930063" cy="5281643"/>
        </p:xfrm>
        <a:graphic>
          <a:graphicData uri="http://schemas.openxmlformats.org/drawingml/2006/table">
            <a:tbl>
              <a:tblPr firstRow="1" firstCol="1" bandRow="1">
                <a:tableStyleId>{5C22544A-7EE6-4342-B048-85BDC9FD1C3A}</a:tableStyleId>
              </a:tblPr>
              <a:tblGrid>
                <a:gridCol w="1868274">
                  <a:extLst>
                    <a:ext uri="{9D8B030D-6E8A-4147-A177-3AD203B41FA5}">
                      <a16:colId xmlns:a16="http://schemas.microsoft.com/office/drawing/2014/main" val="3654371654"/>
                    </a:ext>
                  </a:extLst>
                </a:gridCol>
                <a:gridCol w="8061789">
                  <a:extLst>
                    <a:ext uri="{9D8B030D-6E8A-4147-A177-3AD203B41FA5}">
                      <a16:colId xmlns:a16="http://schemas.microsoft.com/office/drawing/2014/main" val="3583550850"/>
                    </a:ext>
                  </a:extLst>
                </a:gridCol>
              </a:tblGrid>
              <a:tr h="664310">
                <a:tc>
                  <a:txBody>
                    <a:bodyPr/>
                    <a:lstStyle/>
                    <a:p>
                      <a:pPr>
                        <a:lnSpc>
                          <a:spcPct val="116000"/>
                        </a:lnSpc>
                        <a:spcAft>
                          <a:spcPts val="800"/>
                        </a:spcAft>
                      </a:pPr>
                      <a:r>
                        <a:rPr lang="nl-BE" sz="2400">
                          <a:effectLst/>
                        </a:rPr>
                        <a:t>NUMMER</a:t>
                      </a:r>
                      <a:endParaRPr lang="nl-BE" sz="2400">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75000"/>
                      </a:schemeClr>
                    </a:solidFill>
                  </a:tcPr>
                </a:tc>
                <a:tc>
                  <a:txBody>
                    <a:bodyPr/>
                    <a:lstStyle/>
                    <a:p>
                      <a:pPr>
                        <a:lnSpc>
                          <a:spcPct val="116000"/>
                        </a:lnSpc>
                        <a:spcAft>
                          <a:spcPts val="800"/>
                        </a:spcAft>
                      </a:pPr>
                      <a:r>
                        <a:rPr lang="nl-BE" sz="2400">
                          <a:effectLst/>
                        </a:rPr>
                        <a:t>STAP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75000"/>
                      </a:schemeClr>
                    </a:solidFill>
                  </a:tcPr>
                </a:tc>
                <a:extLst>
                  <a:ext uri="{0D108BD9-81ED-4DB2-BD59-A6C34878D82A}">
                    <a16:rowId xmlns:a16="http://schemas.microsoft.com/office/drawing/2014/main" val="4152760944"/>
                  </a:ext>
                </a:extLst>
              </a:tr>
              <a:tr h="1293386">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Eens het waterniveau gelijk staat, gaan de voorliggende deuren open en kan het schip verder varen.</a:t>
                      </a:r>
                    </a:p>
                  </a:txBody>
                  <a:tcPr marL="57631" marR="57631" marT="0" marB="0" anchor="ctr">
                    <a:solidFill>
                      <a:schemeClr val="accent5">
                        <a:lumMod val="60000"/>
                        <a:lumOff val="40000"/>
                      </a:schemeClr>
                    </a:solidFill>
                  </a:tcPr>
                </a:tc>
                <a:extLst>
                  <a:ext uri="{0D108BD9-81ED-4DB2-BD59-A6C34878D82A}">
                    <a16:rowId xmlns:a16="http://schemas.microsoft.com/office/drawing/2014/main" val="2664456404"/>
                  </a:ext>
                </a:extLst>
              </a:tr>
              <a:tr h="777577">
                <a:tc>
                  <a:txBody>
                    <a:bodyPr/>
                    <a:lstStyle/>
                    <a:p>
                      <a:pPr algn="ctr">
                        <a:lnSpc>
                          <a:spcPct val="116000"/>
                        </a:lnSpc>
                        <a:spcAft>
                          <a:spcPts val="800"/>
                        </a:spcAft>
                      </a:pPr>
                      <a:r>
                        <a:rPr lang="nl-BE" sz="2400">
                          <a:solidFill>
                            <a:schemeClr val="tx1"/>
                          </a:solidFill>
                          <a:effectLst/>
                          <a:latin typeface="Aptos" panose="020B0004020202020204" pitchFamily="34" charset="0"/>
                          <a:ea typeface="+mn-ea"/>
                          <a:cs typeface="Arial" panose="020B0604020202020204" pitchFamily="34" charset="0"/>
                        </a:rPr>
                        <a:t>1</a:t>
                      </a: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gaan open zodat het schip kan binnenvaren.</a:t>
                      </a:r>
                    </a:p>
                  </a:txBody>
                  <a:tcPr marL="57631" marR="57631" marT="0" marB="0" anchor="ctr">
                    <a:solidFill>
                      <a:schemeClr val="accent5">
                        <a:lumMod val="40000"/>
                        <a:lumOff val="60000"/>
                      </a:schemeClr>
                    </a:solidFill>
                  </a:tcPr>
                </a:tc>
                <a:extLst>
                  <a:ext uri="{0D108BD9-81ED-4DB2-BD59-A6C34878D82A}">
                    <a16:rowId xmlns:a16="http://schemas.microsoft.com/office/drawing/2014/main" val="681575365"/>
                  </a:ext>
                </a:extLst>
              </a:tr>
              <a:tr h="842567">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Het water loopt in of uit de sluis door het verschil in druk aan de verschillende kanten van de sluisdeuren.</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60000"/>
                        <a:lumOff val="40000"/>
                      </a:schemeClr>
                    </a:solidFill>
                  </a:tcPr>
                </a:tc>
                <a:extLst>
                  <a:ext uri="{0D108BD9-81ED-4DB2-BD59-A6C34878D82A}">
                    <a16:rowId xmlns:a16="http://schemas.microsoft.com/office/drawing/2014/main" val="771794673"/>
                  </a:ext>
                </a:extLst>
              </a:tr>
              <a:tr h="702529">
                <a:tc>
                  <a:txBody>
                    <a:bodyPr/>
                    <a:lstStyle/>
                    <a:p>
                      <a:pPr algn="ctr">
                        <a:lnSpc>
                          <a:spcPct val="116000"/>
                        </a:lnSpc>
                        <a:spcAft>
                          <a:spcPts val="800"/>
                        </a:spcAft>
                      </a:pPr>
                      <a:r>
                        <a:rPr lang="nl-BE" sz="2400">
                          <a:solidFill>
                            <a:schemeClr val="tx1"/>
                          </a:solidFill>
                          <a:effectLst/>
                        </a:rPr>
                        <a:t> 2</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sluiten zich achter het schip.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40000"/>
                        <a:lumOff val="60000"/>
                      </a:schemeClr>
                    </a:solidFill>
                  </a:tcPr>
                </a:tc>
                <a:extLst>
                  <a:ext uri="{0D108BD9-81ED-4DB2-BD59-A6C34878D82A}">
                    <a16:rowId xmlns:a16="http://schemas.microsoft.com/office/drawing/2014/main" val="2832411539"/>
                  </a:ext>
                </a:extLst>
              </a:tr>
              <a:tr h="1001274">
                <a:tc>
                  <a:txBody>
                    <a:bodyPr/>
                    <a:lstStyle/>
                    <a:p>
                      <a:pPr algn="ctr">
                        <a:lnSpc>
                          <a:spcPct val="116000"/>
                        </a:lnSpc>
                        <a:spcAft>
                          <a:spcPts val="800"/>
                        </a:spcAft>
                      </a:pPr>
                      <a:r>
                        <a:rPr lang="nl-BE" sz="2400">
                          <a:solidFill>
                            <a:schemeClr val="tx1"/>
                          </a:solidFill>
                          <a:effectLst/>
                        </a:rPr>
                        <a:t> 3</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De schotten, die zich in de deur voor het schip bevinden, openen zich.</a:t>
                      </a:r>
                    </a:p>
                  </a:txBody>
                  <a:tcPr marL="57631" marR="57631" marT="0" marB="0" anchor="ctr">
                    <a:solidFill>
                      <a:schemeClr val="accent5">
                        <a:lumMod val="60000"/>
                        <a:lumOff val="40000"/>
                      </a:schemeClr>
                    </a:solidFill>
                  </a:tcPr>
                </a:tc>
                <a:extLst>
                  <a:ext uri="{0D108BD9-81ED-4DB2-BD59-A6C34878D82A}">
                    <a16:rowId xmlns:a16="http://schemas.microsoft.com/office/drawing/2014/main" val="4258425798"/>
                  </a:ext>
                </a:extLst>
              </a:tr>
            </a:tbl>
          </a:graphicData>
        </a:graphic>
      </p:graphicFrame>
    </p:spTree>
    <p:extLst>
      <p:ext uri="{BB962C8B-B14F-4D97-AF65-F5344CB8AC3E}">
        <p14:creationId xmlns:p14="http://schemas.microsoft.com/office/powerpoint/2010/main" val="117261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C159-454D-ACFD-0BF5-157E92DEF7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26A991-576C-DAB8-2942-5C339C53F5A3}"/>
              </a:ext>
            </a:extLst>
          </p:cNvPr>
          <p:cNvSpPr>
            <a:spLocks noGrp="1"/>
          </p:cNvSpPr>
          <p:nvPr>
            <p:ph type="title"/>
          </p:nvPr>
        </p:nvSpPr>
        <p:spPr>
          <a:xfrm>
            <a:off x="1130968" y="178629"/>
            <a:ext cx="9930063" cy="1188720"/>
          </a:xfrm>
        </p:spPr>
        <p:txBody>
          <a:bodyPr/>
          <a:lstStyle/>
          <a:p>
            <a:r>
              <a:rPr lang="nl-BE" cap="none"/>
              <a:t>2.4 Oplossing</a:t>
            </a:r>
            <a:br>
              <a:rPr lang="nl-BE" cap="none"/>
            </a:br>
            <a:r>
              <a:rPr lang="nl-BE" cap="none"/>
              <a:t>Wat is een sluis?</a:t>
            </a:r>
          </a:p>
        </p:txBody>
      </p:sp>
      <p:graphicFrame>
        <p:nvGraphicFramePr>
          <p:cNvPr id="4" name="Tabel 3">
            <a:extLst>
              <a:ext uri="{FF2B5EF4-FFF2-40B4-BE49-F238E27FC236}">
                <a16:creationId xmlns:a16="http://schemas.microsoft.com/office/drawing/2014/main" id="{5D5B6F28-31E5-D185-2E29-26FDA3372EA8}"/>
              </a:ext>
            </a:extLst>
          </p:cNvPr>
          <p:cNvGraphicFramePr>
            <a:graphicFrameLocks noGrp="1"/>
          </p:cNvGraphicFramePr>
          <p:nvPr>
            <p:extLst>
              <p:ext uri="{D42A27DB-BD31-4B8C-83A1-F6EECF244321}">
                <p14:modId xmlns:p14="http://schemas.microsoft.com/office/powerpoint/2010/main" val="2149025542"/>
              </p:ext>
            </p:extLst>
          </p:nvPr>
        </p:nvGraphicFramePr>
        <p:xfrm>
          <a:off x="1130968" y="1494789"/>
          <a:ext cx="9930063" cy="5281643"/>
        </p:xfrm>
        <a:graphic>
          <a:graphicData uri="http://schemas.openxmlformats.org/drawingml/2006/table">
            <a:tbl>
              <a:tblPr firstRow="1" firstCol="1" bandRow="1">
                <a:tableStyleId>{5C22544A-7EE6-4342-B048-85BDC9FD1C3A}</a:tableStyleId>
              </a:tblPr>
              <a:tblGrid>
                <a:gridCol w="1868274">
                  <a:extLst>
                    <a:ext uri="{9D8B030D-6E8A-4147-A177-3AD203B41FA5}">
                      <a16:colId xmlns:a16="http://schemas.microsoft.com/office/drawing/2014/main" val="3654371654"/>
                    </a:ext>
                  </a:extLst>
                </a:gridCol>
                <a:gridCol w="8061789">
                  <a:extLst>
                    <a:ext uri="{9D8B030D-6E8A-4147-A177-3AD203B41FA5}">
                      <a16:colId xmlns:a16="http://schemas.microsoft.com/office/drawing/2014/main" val="3583550850"/>
                    </a:ext>
                  </a:extLst>
                </a:gridCol>
              </a:tblGrid>
              <a:tr h="664310">
                <a:tc>
                  <a:txBody>
                    <a:bodyPr/>
                    <a:lstStyle/>
                    <a:p>
                      <a:pPr>
                        <a:lnSpc>
                          <a:spcPct val="116000"/>
                        </a:lnSpc>
                        <a:spcAft>
                          <a:spcPts val="800"/>
                        </a:spcAft>
                      </a:pPr>
                      <a:r>
                        <a:rPr lang="nl-BE" sz="2400">
                          <a:effectLst/>
                        </a:rPr>
                        <a:t>NUMMER</a:t>
                      </a:r>
                      <a:endParaRPr lang="nl-BE" sz="2400">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75000"/>
                      </a:schemeClr>
                    </a:solidFill>
                  </a:tcPr>
                </a:tc>
                <a:tc>
                  <a:txBody>
                    <a:bodyPr/>
                    <a:lstStyle/>
                    <a:p>
                      <a:pPr>
                        <a:lnSpc>
                          <a:spcPct val="116000"/>
                        </a:lnSpc>
                        <a:spcAft>
                          <a:spcPts val="800"/>
                        </a:spcAft>
                      </a:pPr>
                      <a:r>
                        <a:rPr lang="nl-BE" sz="2400">
                          <a:effectLst/>
                        </a:rPr>
                        <a:t>STAP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75000"/>
                      </a:schemeClr>
                    </a:solidFill>
                  </a:tcPr>
                </a:tc>
                <a:extLst>
                  <a:ext uri="{0D108BD9-81ED-4DB2-BD59-A6C34878D82A}">
                    <a16:rowId xmlns:a16="http://schemas.microsoft.com/office/drawing/2014/main" val="4152760944"/>
                  </a:ext>
                </a:extLst>
              </a:tr>
              <a:tr h="1293386">
                <a:tc>
                  <a:txBody>
                    <a:bodyPr/>
                    <a:lstStyle/>
                    <a:p>
                      <a:pPr algn="ctr">
                        <a:lnSpc>
                          <a:spcPct val="116000"/>
                        </a:lnSpc>
                        <a:spcAft>
                          <a:spcPts val="800"/>
                        </a:spcAft>
                      </a:pPr>
                      <a:r>
                        <a:rPr lang="nl-BE" sz="2400">
                          <a:solidFill>
                            <a:schemeClr val="tx1"/>
                          </a:solidFill>
                          <a:effectLst/>
                        </a:rPr>
                        <a:t>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Eens het waterniveau gelijk staat, gaan de voorliggende deuren open en kan het schip verder varen.</a:t>
                      </a:r>
                    </a:p>
                  </a:txBody>
                  <a:tcPr marL="57631" marR="57631" marT="0" marB="0" anchor="ctr">
                    <a:solidFill>
                      <a:schemeClr val="accent5">
                        <a:lumMod val="60000"/>
                        <a:lumOff val="40000"/>
                      </a:schemeClr>
                    </a:solidFill>
                  </a:tcPr>
                </a:tc>
                <a:extLst>
                  <a:ext uri="{0D108BD9-81ED-4DB2-BD59-A6C34878D82A}">
                    <a16:rowId xmlns:a16="http://schemas.microsoft.com/office/drawing/2014/main" val="2664456404"/>
                  </a:ext>
                </a:extLst>
              </a:tr>
              <a:tr h="777577">
                <a:tc>
                  <a:txBody>
                    <a:bodyPr/>
                    <a:lstStyle/>
                    <a:p>
                      <a:pPr algn="ctr">
                        <a:lnSpc>
                          <a:spcPct val="116000"/>
                        </a:lnSpc>
                        <a:spcAft>
                          <a:spcPts val="800"/>
                        </a:spcAft>
                      </a:pPr>
                      <a:r>
                        <a:rPr lang="nl-BE" sz="2400">
                          <a:solidFill>
                            <a:schemeClr val="tx1"/>
                          </a:solidFill>
                          <a:effectLst/>
                          <a:latin typeface="Aptos" panose="020B0004020202020204" pitchFamily="34" charset="0"/>
                          <a:ea typeface="+mn-ea"/>
                          <a:cs typeface="Arial" panose="020B0604020202020204" pitchFamily="34" charset="0"/>
                        </a:rPr>
                        <a:t>1</a:t>
                      </a: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gaan open zodat het schip kan binnenvaren.</a:t>
                      </a:r>
                    </a:p>
                  </a:txBody>
                  <a:tcPr marL="57631" marR="57631" marT="0" marB="0" anchor="ctr">
                    <a:solidFill>
                      <a:schemeClr val="accent5">
                        <a:lumMod val="40000"/>
                        <a:lumOff val="60000"/>
                      </a:schemeClr>
                    </a:solidFill>
                  </a:tcPr>
                </a:tc>
                <a:extLst>
                  <a:ext uri="{0D108BD9-81ED-4DB2-BD59-A6C34878D82A}">
                    <a16:rowId xmlns:a16="http://schemas.microsoft.com/office/drawing/2014/main" val="681575365"/>
                  </a:ext>
                </a:extLst>
              </a:tr>
              <a:tr h="842567">
                <a:tc>
                  <a:txBody>
                    <a:bodyPr/>
                    <a:lstStyle/>
                    <a:p>
                      <a:pPr algn="ctr">
                        <a:lnSpc>
                          <a:spcPct val="116000"/>
                        </a:lnSpc>
                        <a:spcAft>
                          <a:spcPts val="800"/>
                        </a:spcAft>
                      </a:pPr>
                      <a:r>
                        <a:rPr lang="nl-BE" sz="2400">
                          <a:solidFill>
                            <a:schemeClr val="tx1"/>
                          </a:solidFill>
                          <a:effectLst/>
                        </a:rPr>
                        <a:t> 4</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Het water loopt in of uit de sluis door het verschil in druk aan de verschillende kanten van de sluisdeuren.</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60000"/>
                        <a:lumOff val="40000"/>
                      </a:schemeClr>
                    </a:solidFill>
                  </a:tcPr>
                </a:tc>
                <a:extLst>
                  <a:ext uri="{0D108BD9-81ED-4DB2-BD59-A6C34878D82A}">
                    <a16:rowId xmlns:a16="http://schemas.microsoft.com/office/drawing/2014/main" val="771794673"/>
                  </a:ext>
                </a:extLst>
              </a:tr>
              <a:tr h="702529">
                <a:tc>
                  <a:txBody>
                    <a:bodyPr/>
                    <a:lstStyle/>
                    <a:p>
                      <a:pPr algn="ctr">
                        <a:lnSpc>
                          <a:spcPct val="116000"/>
                        </a:lnSpc>
                        <a:spcAft>
                          <a:spcPts val="800"/>
                        </a:spcAft>
                      </a:pPr>
                      <a:r>
                        <a:rPr lang="nl-BE" sz="2400">
                          <a:solidFill>
                            <a:schemeClr val="tx1"/>
                          </a:solidFill>
                          <a:effectLst/>
                        </a:rPr>
                        <a:t> 2</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sluiten zich achter het schip.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40000"/>
                        <a:lumOff val="60000"/>
                      </a:schemeClr>
                    </a:solidFill>
                  </a:tcPr>
                </a:tc>
                <a:extLst>
                  <a:ext uri="{0D108BD9-81ED-4DB2-BD59-A6C34878D82A}">
                    <a16:rowId xmlns:a16="http://schemas.microsoft.com/office/drawing/2014/main" val="2832411539"/>
                  </a:ext>
                </a:extLst>
              </a:tr>
              <a:tr h="1001274">
                <a:tc>
                  <a:txBody>
                    <a:bodyPr/>
                    <a:lstStyle/>
                    <a:p>
                      <a:pPr algn="ctr">
                        <a:lnSpc>
                          <a:spcPct val="116000"/>
                        </a:lnSpc>
                        <a:spcAft>
                          <a:spcPts val="800"/>
                        </a:spcAft>
                      </a:pPr>
                      <a:r>
                        <a:rPr lang="nl-BE" sz="2400">
                          <a:solidFill>
                            <a:schemeClr val="tx1"/>
                          </a:solidFill>
                          <a:effectLst/>
                        </a:rPr>
                        <a:t> 3</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De schotten, die zich in de deur voor het schip bevinden, openen zich.</a:t>
                      </a:r>
                    </a:p>
                  </a:txBody>
                  <a:tcPr marL="57631" marR="57631" marT="0" marB="0" anchor="ctr">
                    <a:solidFill>
                      <a:schemeClr val="accent5">
                        <a:lumMod val="60000"/>
                        <a:lumOff val="40000"/>
                      </a:schemeClr>
                    </a:solidFill>
                  </a:tcPr>
                </a:tc>
                <a:extLst>
                  <a:ext uri="{0D108BD9-81ED-4DB2-BD59-A6C34878D82A}">
                    <a16:rowId xmlns:a16="http://schemas.microsoft.com/office/drawing/2014/main" val="4258425798"/>
                  </a:ext>
                </a:extLst>
              </a:tr>
            </a:tbl>
          </a:graphicData>
        </a:graphic>
      </p:graphicFrame>
    </p:spTree>
    <p:extLst>
      <p:ext uri="{BB962C8B-B14F-4D97-AF65-F5344CB8AC3E}">
        <p14:creationId xmlns:p14="http://schemas.microsoft.com/office/powerpoint/2010/main" val="957484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4596F-D4FE-4A72-BCAD-63CF142627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04534B-0BDD-6D26-C3B4-9FE536886260}"/>
              </a:ext>
            </a:extLst>
          </p:cNvPr>
          <p:cNvSpPr>
            <a:spLocks noGrp="1"/>
          </p:cNvSpPr>
          <p:nvPr>
            <p:ph type="title"/>
          </p:nvPr>
        </p:nvSpPr>
        <p:spPr>
          <a:xfrm>
            <a:off x="1130968" y="178629"/>
            <a:ext cx="9930063" cy="1188720"/>
          </a:xfrm>
        </p:spPr>
        <p:txBody>
          <a:bodyPr/>
          <a:lstStyle/>
          <a:p>
            <a:r>
              <a:rPr lang="nl-BE" cap="none"/>
              <a:t>2.4 Oplossing</a:t>
            </a:r>
            <a:br>
              <a:rPr lang="nl-BE" cap="none"/>
            </a:br>
            <a:r>
              <a:rPr lang="nl-BE" cap="none"/>
              <a:t>Wat is een sluis?</a:t>
            </a:r>
          </a:p>
        </p:txBody>
      </p:sp>
      <p:graphicFrame>
        <p:nvGraphicFramePr>
          <p:cNvPr id="4" name="Tabel 3">
            <a:extLst>
              <a:ext uri="{FF2B5EF4-FFF2-40B4-BE49-F238E27FC236}">
                <a16:creationId xmlns:a16="http://schemas.microsoft.com/office/drawing/2014/main" id="{5AA3DF81-C85D-BEEA-AB3D-31725DFF2FCE}"/>
              </a:ext>
            </a:extLst>
          </p:cNvPr>
          <p:cNvGraphicFramePr>
            <a:graphicFrameLocks noGrp="1"/>
          </p:cNvGraphicFramePr>
          <p:nvPr>
            <p:extLst>
              <p:ext uri="{D42A27DB-BD31-4B8C-83A1-F6EECF244321}">
                <p14:modId xmlns:p14="http://schemas.microsoft.com/office/powerpoint/2010/main" val="2752514070"/>
              </p:ext>
            </p:extLst>
          </p:nvPr>
        </p:nvGraphicFramePr>
        <p:xfrm>
          <a:off x="1130968" y="1494789"/>
          <a:ext cx="9930063" cy="5281643"/>
        </p:xfrm>
        <a:graphic>
          <a:graphicData uri="http://schemas.openxmlformats.org/drawingml/2006/table">
            <a:tbl>
              <a:tblPr firstRow="1" firstCol="1" bandRow="1">
                <a:tableStyleId>{5C22544A-7EE6-4342-B048-85BDC9FD1C3A}</a:tableStyleId>
              </a:tblPr>
              <a:tblGrid>
                <a:gridCol w="1868274">
                  <a:extLst>
                    <a:ext uri="{9D8B030D-6E8A-4147-A177-3AD203B41FA5}">
                      <a16:colId xmlns:a16="http://schemas.microsoft.com/office/drawing/2014/main" val="3654371654"/>
                    </a:ext>
                  </a:extLst>
                </a:gridCol>
                <a:gridCol w="8061789">
                  <a:extLst>
                    <a:ext uri="{9D8B030D-6E8A-4147-A177-3AD203B41FA5}">
                      <a16:colId xmlns:a16="http://schemas.microsoft.com/office/drawing/2014/main" val="3583550850"/>
                    </a:ext>
                  </a:extLst>
                </a:gridCol>
              </a:tblGrid>
              <a:tr h="664310">
                <a:tc>
                  <a:txBody>
                    <a:bodyPr/>
                    <a:lstStyle/>
                    <a:p>
                      <a:pPr>
                        <a:lnSpc>
                          <a:spcPct val="116000"/>
                        </a:lnSpc>
                        <a:spcAft>
                          <a:spcPts val="800"/>
                        </a:spcAft>
                      </a:pPr>
                      <a:r>
                        <a:rPr lang="nl-BE" sz="2400">
                          <a:effectLst/>
                        </a:rPr>
                        <a:t>NUMMER</a:t>
                      </a:r>
                      <a:endParaRPr lang="nl-BE" sz="2400">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75000"/>
                      </a:schemeClr>
                    </a:solidFill>
                  </a:tcPr>
                </a:tc>
                <a:tc>
                  <a:txBody>
                    <a:bodyPr/>
                    <a:lstStyle/>
                    <a:p>
                      <a:pPr>
                        <a:lnSpc>
                          <a:spcPct val="116000"/>
                        </a:lnSpc>
                        <a:spcAft>
                          <a:spcPts val="800"/>
                        </a:spcAft>
                      </a:pPr>
                      <a:r>
                        <a:rPr lang="nl-BE" sz="2400">
                          <a:effectLst/>
                        </a:rPr>
                        <a:t>STAP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75000"/>
                      </a:schemeClr>
                    </a:solidFill>
                  </a:tcPr>
                </a:tc>
                <a:extLst>
                  <a:ext uri="{0D108BD9-81ED-4DB2-BD59-A6C34878D82A}">
                    <a16:rowId xmlns:a16="http://schemas.microsoft.com/office/drawing/2014/main" val="4152760944"/>
                  </a:ext>
                </a:extLst>
              </a:tr>
              <a:tr h="1293386">
                <a:tc>
                  <a:txBody>
                    <a:bodyPr/>
                    <a:lstStyle/>
                    <a:p>
                      <a:pPr algn="ctr">
                        <a:lnSpc>
                          <a:spcPct val="116000"/>
                        </a:lnSpc>
                        <a:spcAft>
                          <a:spcPts val="800"/>
                        </a:spcAft>
                      </a:pPr>
                      <a:r>
                        <a:rPr lang="nl-BE" sz="2400">
                          <a:solidFill>
                            <a:schemeClr val="tx1"/>
                          </a:solidFill>
                          <a:effectLst/>
                        </a:rPr>
                        <a:t>5 </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Eens het waterniveau gelijk staat, gaan de voorliggende deuren open en kan het schip verder varen.</a:t>
                      </a:r>
                    </a:p>
                  </a:txBody>
                  <a:tcPr marL="57631" marR="57631" marT="0" marB="0" anchor="ctr">
                    <a:solidFill>
                      <a:schemeClr val="accent5">
                        <a:lumMod val="60000"/>
                        <a:lumOff val="40000"/>
                      </a:schemeClr>
                    </a:solidFill>
                  </a:tcPr>
                </a:tc>
                <a:extLst>
                  <a:ext uri="{0D108BD9-81ED-4DB2-BD59-A6C34878D82A}">
                    <a16:rowId xmlns:a16="http://schemas.microsoft.com/office/drawing/2014/main" val="2664456404"/>
                  </a:ext>
                </a:extLst>
              </a:tr>
              <a:tr h="777577">
                <a:tc>
                  <a:txBody>
                    <a:bodyPr/>
                    <a:lstStyle/>
                    <a:p>
                      <a:pPr algn="ctr">
                        <a:lnSpc>
                          <a:spcPct val="116000"/>
                        </a:lnSpc>
                        <a:spcAft>
                          <a:spcPts val="800"/>
                        </a:spcAft>
                      </a:pPr>
                      <a:r>
                        <a:rPr lang="nl-BE" sz="2400">
                          <a:solidFill>
                            <a:schemeClr val="tx1"/>
                          </a:solidFill>
                          <a:effectLst/>
                          <a:latin typeface="Aptos" panose="020B0004020202020204" pitchFamily="34" charset="0"/>
                          <a:ea typeface="+mn-ea"/>
                          <a:cs typeface="Arial" panose="020B0604020202020204" pitchFamily="34" charset="0"/>
                        </a:rPr>
                        <a:t>1</a:t>
                      </a: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gaan open zodat het schip kan binnenvaren.</a:t>
                      </a:r>
                    </a:p>
                  </a:txBody>
                  <a:tcPr marL="57631" marR="57631" marT="0" marB="0" anchor="ctr">
                    <a:solidFill>
                      <a:schemeClr val="accent5">
                        <a:lumMod val="40000"/>
                        <a:lumOff val="60000"/>
                      </a:schemeClr>
                    </a:solidFill>
                  </a:tcPr>
                </a:tc>
                <a:extLst>
                  <a:ext uri="{0D108BD9-81ED-4DB2-BD59-A6C34878D82A}">
                    <a16:rowId xmlns:a16="http://schemas.microsoft.com/office/drawing/2014/main" val="681575365"/>
                  </a:ext>
                </a:extLst>
              </a:tr>
              <a:tr h="842567">
                <a:tc>
                  <a:txBody>
                    <a:bodyPr/>
                    <a:lstStyle/>
                    <a:p>
                      <a:pPr algn="ctr">
                        <a:lnSpc>
                          <a:spcPct val="116000"/>
                        </a:lnSpc>
                        <a:spcAft>
                          <a:spcPts val="800"/>
                        </a:spcAft>
                      </a:pPr>
                      <a:r>
                        <a:rPr lang="nl-BE" sz="2400">
                          <a:solidFill>
                            <a:schemeClr val="tx1"/>
                          </a:solidFill>
                          <a:effectLst/>
                        </a:rPr>
                        <a:t> 4</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Het water loopt in of uit de sluis door het verschil in druk aan de verschillende kanten van de sluisdeuren.</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60000"/>
                        <a:lumOff val="40000"/>
                      </a:schemeClr>
                    </a:solidFill>
                  </a:tcPr>
                </a:tc>
                <a:extLst>
                  <a:ext uri="{0D108BD9-81ED-4DB2-BD59-A6C34878D82A}">
                    <a16:rowId xmlns:a16="http://schemas.microsoft.com/office/drawing/2014/main" val="771794673"/>
                  </a:ext>
                </a:extLst>
              </a:tr>
              <a:tr h="702529">
                <a:tc>
                  <a:txBody>
                    <a:bodyPr/>
                    <a:lstStyle/>
                    <a:p>
                      <a:pPr algn="ctr">
                        <a:lnSpc>
                          <a:spcPct val="116000"/>
                        </a:lnSpc>
                        <a:spcAft>
                          <a:spcPts val="800"/>
                        </a:spcAft>
                      </a:pPr>
                      <a:r>
                        <a:rPr lang="nl-BE" sz="2400">
                          <a:solidFill>
                            <a:schemeClr val="tx1"/>
                          </a:solidFill>
                          <a:effectLst/>
                        </a:rPr>
                        <a:t> 2</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40000"/>
                        <a:lumOff val="60000"/>
                      </a:schemeClr>
                    </a:solidFill>
                  </a:tcPr>
                </a:tc>
                <a:tc>
                  <a:txBody>
                    <a:bodyPr/>
                    <a:lstStyle/>
                    <a:p>
                      <a:pPr>
                        <a:lnSpc>
                          <a:spcPct val="116000"/>
                        </a:lnSpc>
                        <a:spcAft>
                          <a:spcPts val="800"/>
                        </a:spcAft>
                      </a:pPr>
                      <a:r>
                        <a:rPr lang="nl-BE" sz="2400">
                          <a:effectLst/>
                        </a:rPr>
                        <a:t>De sluisdeuren sluiten zich achter het schip.</a:t>
                      </a:r>
                      <a:endParaRPr lang="nl-BE" sz="2400">
                        <a:effectLst/>
                        <a:latin typeface="Aptos" panose="020B0004020202020204" pitchFamily="34" charset="0"/>
                        <a:ea typeface="+mn-ea"/>
                        <a:cs typeface="Arial" panose="020B0604020202020204" pitchFamily="34" charset="0"/>
                      </a:endParaRPr>
                    </a:p>
                  </a:txBody>
                  <a:tcPr marL="57631" marR="57631" marT="0" marB="0" anchor="ctr">
                    <a:solidFill>
                      <a:schemeClr val="accent5">
                        <a:lumMod val="40000"/>
                        <a:lumOff val="60000"/>
                      </a:schemeClr>
                    </a:solidFill>
                  </a:tcPr>
                </a:tc>
                <a:extLst>
                  <a:ext uri="{0D108BD9-81ED-4DB2-BD59-A6C34878D82A}">
                    <a16:rowId xmlns:a16="http://schemas.microsoft.com/office/drawing/2014/main" val="2832411539"/>
                  </a:ext>
                </a:extLst>
              </a:tr>
              <a:tr h="1001274">
                <a:tc>
                  <a:txBody>
                    <a:bodyPr/>
                    <a:lstStyle/>
                    <a:p>
                      <a:pPr algn="ctr">
                        <a:lnSpc>
                          <a:spcPct val="116000"/>
                        </a:lnSpc>
                        <a:spcAft>
                          <a:spcPts val="800"/>
                        </a:spcAft>
                      </a:pPr>
                      <a:r>
                        <a:rPr lang="nl-BE" sz="2400">
                          <a:solidFill>
                            <a:schemeClr val="tx1"/>
                          </a:solidFill>
                          <a:effectLst/>
                        </a:rPr>
                        <a:t> 3</a:t>
                      </a:r>
                      <a:endParaRPr lang="nl-BE" sz="2400">
                        <a:solidFill>
                          <a:schemeClr val="tx1"/>
                        </a:solidFill>
                        <a:effectLst/>
                        <a:latin typeface="Aptos" panose="020B0004020202020204" pitchFamily="34" charset="0"/>
                        <a:ea typeface="+mn-ea"/>
                        <a:cs typeface="Arial" panose="020B0604020202020204" pitchFamily="34" charset="0"/>
                      </a:endParaRPr>
                    </a:p>
                  </a:txBody>
                  <a:tcPr marL="59278" marR="59278" marT="0" marB="0" anchor="ctr">
                    <a:solidFill>
                      <a:schemeClr val="accent5">
                        <a:lumMod val="60000"/>
                        <a:lumOff val="40000"/>
                      </a:schemeClr>
                    </a:solidFill>
                  </a:tcPr>
                </a:tc>
                <a:tc>
                  <a:txBody>
                    <a:bodyPr/>
                    <a:lstStyle/>
                    <a:p>
                      <a:pPr>
                        <a:lnSpc>
                          <a:spcPct val="116000"/>
                        </a:lnSpc>
                        <a:spcAft>
                          <a:spcPts val="800"/>
                        </a:spcAft>
                      </a:pPr>
                      <a:r>
                        <a:rPr lang="nl-BE" sz="2400">
                          <a:effectLst/>
                        </a:rPr>
                        <a:t>De schotten, die zich in de deur voor het schip bevinden, openen zich.</a:t>
                      </a:r>
                    </a:p>
                  </a:txBody>
                  <a:tcPr marL="57631" marR="57631" marT="0" marB="0" anchor="ctr">
                    <a:solidFill>
                      <a:schemeClr val="accent5">
                        <a:lumMod val="60000"/>
                        <a:lumOff val="40000"/>
                      </a:schemeClr>
                    </a:solidFill>
                  </a:tcPr>
                </a:tc>
                <a:extLst>
                  <a:ext uri="{0D108BD9-81ED-4DB2-BD59-A6C34878D82A}">
                    <a16:rowId xmlns:a16="http://schemas.microsoft.com/office/drawing/2014/main" val="4258425798"/>
                  </a:ext>
                </a:extLst>
              </a:tr>
            </a:tbl>
          </a:graphicData>
        </a:graphic>
      </p:graphicFrame>
    </p:spTree>
    <p:extLst>
      <p:ext uri="{BB962C8B-B14F-4D97-AF65-F5344CB8AC3E}">
        <p14:creationId xmlns:p14="http://schemas.microsoft.com/office/powerpoint/2010/main" val="143531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AE1AB-C99E-C7FF-D7D1-E449488CDF11}"/>
              </a:ext>
            </a:extLst>
          </p:cNvPr>
          <p:cNvSpPr>
            <a:spLocks noGrp="1"/>
          </p:cNvSpPr>
          <p:nvPr>
            <p:ph type="title"/>
          </p:nvPr>
        </p:nvSpPr>
        <p:spPr>
          <a:xfrm>
            <a:off x="2231136" y="253490"/>
            <a:ext cx="7729728" cy="1188720"/>
          </a:xfrm>
        </p:spPr>
        <p:txBody>
          <a:bodyPr/>
          <a:lstStyle/>
          <a:p>
            <a:r>
              <a:rPr lang="nl-BE" cap="none"/>
              <a:t>Herhaling vorige les</a:t>
            </a:r>
            <a:endParaRPr lang="nl-BE"/>
          </a:p>
        </p:txBody>
      </p:sp>
      <p:sp>
        <p:nvSpPr>
          <p:cNvPr id="3" name="Tijdelijke aanduiding voor inhoud 2">
            <a:extLst>
              <a:ext uri="{FF2B5EF4-FFF2-40B4-BE49-F238E27FC236}">
                <a16:creationId xmlns:a16="http://schemas.microsoft.com/office/drawing/2014/main" id="{B6D57939-11CD-BEB6-D3D3-61733871E7AF}"/>
              </a:ext>
            </a:extLst>
          </p:cNvPr>
          <p:cNvSpPr>
            <a:spLocks noGrp="1"/>
          </p:cNvSpPr>
          <p:nvPr>
            <p:ph idx="1"/>
          </p:nvPr>
        </p:nvSpPr>
        <p:spPr>
          <a:xfrm>
            <a:off x="492648" y="1640941"/>
            <a:ext cx="7729728" cy="3101983"/>
          </a:xfrm>
        </p:spPr>
        <p:txBody>
          <a:bodyPr>
            <a:normAutofit/>
          </a:bodyPr>
          <a:lstStyle/>
          <a:p>
            <a:pPr>
              <a:buClr>
                <a:srgbClr val="93B8B1"/>
              </a:buClr>
            </a:pPr>
            <a:r>
              <a:rPr lang="nl-BE" sz="2400" dirty="0"/>
              <a:t>ONDERZOEKSVRAAG:</a:t>
            </a:r>
          </a:p>
          <a:p>
            <a:pPr marL="0" indent="0">
              <a:buNone/>
            </a:pPr>
            <a:r>
              <a:rPr lang="nl-BE" sz="2400" dirty="0"/>
              <a:t>	Op welke manier kunnen we transport via 	vrachtwagens vervangen door transport over water?</a:t>
            </a:r>
          </a:p>
          <a:p>
            <a:pPr marL="0" indent="0">
              <a:buNone/>
            </a:pPr>
            <a:endParaRPr lang="nl-BE" sz="2400" dirty="0"/>
          </a:p>
          <a:p>
            <a:pPr marL="0" indent="0">
              <a:buNone/>
            </a:pPr>
            <a:endParaRPr lang="nl-BE" sz="2400" dirty="0"/>
          </a:p>
          <a:p>
            <a:pPr marL="0" indent="0">
              <a:buNone/>
            </a:pPr>
            <a:r>
              <a:rPr lang="nl-BE" sz="2400" dirty="0"/>
              <a:t>			   PROBLEEMSTELLING</a:t>
            </a:r>
          </a:p>
          <a:p>
            <a:endParaRPr lang="nl-BE" sz="2400" dirty="0"/>
          </a:p>
        </p:txBody>
      </p:sp>
      <p:pic>
        <p:nvPicPr>
          <p:cNvPr id="4" name="Afbeelding 3" descr="Afbeelding met tekst, schermopname&#10;&#10;Automatisch gegenereerde beschrijving">
            <a:extLst>
              <a:ext uri="{FF2B5EF4-FFF2-40B4-BE49-F238E27FC236}">
                <a16:creationId xmlns:a16="http://schemas.microsoft.com/office/drawing/2014/main" id="{A0BC1C4D-49BE-13A6-E10F-75774A90A6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9315" y="2986316"/>
            <a:ext cx="5772685" cy="3871684"/>
          </a:xfrm>
          <a:prstGeom prst="rect">
            <a:avLst/>
          </a:prstGeom>
          <a:noFill/>
          <a:ln>
            <a:noFill/>
          </a:ln>
        </p:spPr>
      </p:pic>
    </p:spTree>
    <p:extLst>
      <p:ext uri="{BB962C8B-B14F-4D97-AF65-F5344CB8AC3E}">
        <p14:creationId xmlns:p14="http://schemas.microsoft.com/office/powerpoint/2010/main" val="5527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8CDD5-79A3-F56D-60EE-83059C22F627}"/>
              </a:ext>
            </a:extLst>
          </p:cNvPr>
          <p:cNvSpPr>
            <a:spLocks noGrp="1"/>
          </p:cNvSpPr>
          <p:nvPr>
            <p:ph type="title"/>
          </p:nvPr>
        </p:nvSpPr>
        <p:spPr>
          <a:xfrm>
            <a:off x="2231834" y="307467"/>
            <a:ext cx="7729728" cy="1188720"/>
          </a:xfrm>
        </p:spPr>
        <p:txBody>
          <a:bodyPr/>
          <a:lstStyle/>
          <a:p>
            <a:r>
              <a:rPr lang="nl-BE" cap="none"/>
              <a:t>Onderzoeken: OVUR-model</a:t>
            </a:r>
          </a:p>
        </p:txBody>
      </p:sp>
      <p:graphicFrame>
        <p:nvGraphicFramePr>
          <p:cNvPr id="12" name="Tijdelijke aanduiding voor inhoud 11">
            <a:extLst>
              <a:ext uri="{FF2B5EF4-FFF2-40B4-BE49-F238E27FC236}">
                <a16:creationId xmlns:a16="http://schemas.microsoft.com/office/drawing/2014/main" id="{743D5466-4A59-5084-C3FF-BB181079949A}"/>
              </a:ext>
            </a:extLst>
          </p:cNvPr>
          <p:cNvGraphicFramePr>
            <a:graphicFrameLocks noGrp="1"/>
          </p:cNvGraphicFramePr>
          <p:nvPr>
            <p:ph idx="1"/>
            <p:extLst>
              <p:ext uri="{D42A27DB-BD31-4B8C-83A1-F6EECF244321}">
                <p14:modId xmlns:p14="http://schemas.microsoft.com/office/powerpoint/2010/main" val="2302983399"/>
              </p:ext>
            </p:extLst>
          </p:nvPr>
        </p:nvGraphicFramePr>
        <p:xfrm>
          <a:off x="228936" y="1764638"/>
          <a:ext cx="5666254" cy="4774413"/>
        </p:xfrm>
        <a:graphic>
          <a:graphicData uri="http://schemas.openxmlformats.org/drawingml/2006/table">
            <a:tbl>
              <a:tblPr firstRow="1" bandRow="1">
                <a:tableStyleId>{5C22544A-7EE6-4342-B048-85BDC9FD1C3A}</a:tableStyleId>
              </a:tblPr>
              <a:tblGrid>
                <a:gridCol w="1422228">
                  <a:extLst>
                    <a:ext uri="{9D8B030D-6E8A-4147-A177-3AD203B41FA5}">
                      <a16:colId xmlns:a16="http://schemas.microsoft.com/office/drawing/2014/main" val="894939713"/>
                    </a:ext>
                  </a:extLst>
                </a:gridCol>
                <a:gridCol w="4244026">
                  <a:extLst>
                    <a:ext uri="{9D8B030D-6E8A-4147-A177-3AD203B41FA5}">
                      <a16:colId xmlns:a16="http://schemas.microsoft.com/office/drawing/2014/main" val="735414228"/>
                    </a:ext>
                  </a:extLst>
                </a:gridCol>
              </a:tblGrid>
              <a:tr h="1153451">
                <a:tc>
                  <a:txBody>
                    <a:bodyPr/>
                    <a:lstStyle/>
                    <a:p>
                      <a:r>
                        <a:rPr lang="nl-BE" sz="2400"/>
                        <a:t>Icoon</a:t>
                      </a:r>
                    </a:p>
                  </a:txBody>
                  <a:tcPr>
                    <a:solidFill>
                      <a:schemeClr val="accent5">
                        <a:lumMod val="75000"/>
                      </a:schemeClr>
                    </a:solidFill>
                  </a:tcPr>
                </a:tc>
                <a:tc>
                  <a:txBody>
                    <a:bodyPr/>
                    <a:lstStyle/>
                    <a:p>
                      <a:r>
                        <a:rPr lang="nl-BE" sz="2400"/>
                        <a:t>Uitleg</a:t>
                      </a:r>
                    </a:p>
                  </a:txBody>
                  <a:tcPr>
                    <a:solidFill>
                      <a:schemeClr val="accent5">
                        <a:lumMod val="75000"/>
                      </a:schemeClr>
                    </a:solidFill>
                  </a:tcPr>
                </a:tc>
                <a:extLst>
                  <a:ext uri="{0D108BD9-81ED-4DB2-BD59-A6C34878D82A}">
                    <a16:rowId xmlns:a16="http://schemas.microsoft.com/office/drawing/2014/main" val="3702033912"/>
                  </a:ext>
                </a:extLst>
              </a:tr>
              <a:tr h="896081">
                <a:tc>
                  <a:txBody>
                    <a:bodyPr/>
                    <a:lstStyle/>
                    <a:p>
                      <a:endParaRPr lang="nl-BE"/>
                    </a:p>
                  </a:txBody>
                  <a:tcPr>
                    <a:solidFill>
                      <a:schemeClr val="accent5">
                        <a:lumMod val="60000"/>
                        <a:lumOff val="40000"/>
                      </a:schemeClr>
                    </a:solidFill>
                  </a:tcPr>
                </a:tc>
                <a:tc>
                  <a:txBody>
                    <a:bodyPr/>
                    <a:lstStyle/>
                    <a:p>
                      <a:r>
                        <a:rPr lang="nl-NL" sz="1800" kern="1200">
                          <a:solidFill>
                            <a:schemeClr val="dk1"/>
                          </a:solidFill>
                          <a:effectLst/>
                          <a:latin typeface="+mn-lt"/>
                          <a:ea typeface="+mn-ea"/>
                          <a:cs typeface="+mn-cs"/>
                        </a:rPr>
                        <a:t>Vanuit verwondering, het verlangen om het antwoord te weten te komen, nieuwe kennis en inzichten.</a:t>
                      </a:r>
                      <a:endParaRPr lang="nl-BE"/>
                    </a:p>
                  </a:txBody>
                  <a:tcPr>
                    <a:solidFill>
                      <a:schemeClr val="accent5">
                        <a:lumMod val="60000"/>
                        <a:lumOff val="40000"/>
                      </a:schemeClr>
                    </a:solidFill>
                  </a:tcPr>
                </a:tc>
                <a:extLst>
                  <a:ext uri="{0D108BD9-81ED-4DB2-BD59-A6C34878D82A}">
                    <a16:rowId xmlns:a16="http://schemas.microsoft.com/office/drawing/2014/main" val="3289643572"/>
                  </a:ext>
                </a:extLst>
              </a:tr>
              <a:tr h="896081">
                <a:tc>
                  <a:txBody>
                    <a:bodyPr/>
                    <a:lstStyle/>
                    <a:p>
                      <a:endParaRPr lang="nl-BE"/>
                    </a:p>
                  </a:txBody>
                  <a:tcPr>
                    <a:solidFill>
                      <a:schemeClr val="accent5">
                        <a:lumMod val="40000"/>
                        <a:lumOff val="60000"/>
                      </a:schemeClr>
                    </a:solidFill>
                  </a:tcPr>
                </a:tc>
                <a:tc>
                  <a:txBody>
                    <a:bodyPr/>
                    <a:lstStyle/>
                    <a:p>
                      <a:r>
                        <a:rPr lang="nl-BE"/>
                        <a:t>Onderzoeksvraag = vraag waarop je het antwoord via het onderzoek hoopt te weten te komen.</a:t>
                      </a:r>
                    </a:p>
                  </a:txBody>
                  <a:tcPr>
                    <a:solidFill>
                      <a:schemeClr val="accent5">
                        <a:lumMod val="40000"/>
                        <a:lumOff val="60000"/>
                      </a:schemeClr>
                    </a:solidFill>
                  </a:tcPr>
                </a:tc>
                <a:extLst>
                  <a:ext uri="{0D108BD9-81ED-4DB2-BD59-A6C34878D82A}">
                    <a16:rowId xmlns:a16="http://schemas.microsoft.com/office/drawing/2014/main" val="3156362428"/>
                  </a:ext>
                </a:extLst>
              </a:tr>
              <a:tr h="896081">
                <a:tc>
                  <a:txBody>
                    <a:bodyPr/>
                    <a:lstStyle/>
                    <a:p>
                      <a:endParaRPr lang="nl-BE"/>
                    </a:p>
                  </a:txBody>
                  <a:tcPr>
                    <a:solidFill>
                      <a:schemeClr val="accent5">
                        <a:lumMod val="60000"/>
                        <a:lumOff val="40000"/>
                      </a:schemeClr>
                    </a:solidFill>
                  </a:tcPr>
                </a:tc>
                <a:tc>
                  <a:txBody>
                    <a:bodyPr/>
                    <a:lstStyle/>
                    <a:p>
                      <a:r>
                        <a:rPr lang="nl-BE"/>
                        <a:t>Hypothese = verwacht antwoord op de onderzoeksvraag + </a:t>
                      </a:r>
                      <a:r>
                        <a:rPr lang="nl-BE" err="1"/>
                        <a:t>beargumentatie</a:t>
                      </a:r>
                      <a:r>
                        <a:rPr lang="nl-BE"/>
                        <a:t>.</a:t>
                      </a:r>
                    </a:p>
                  </a:txBody>
                  <a:tcPr>
                    <a:solidFill>
                      <a:schemeClr val="accent5">
                        <a:lumMod val="60000"/>
                        <a:lumOff val="40000"/>
                      </a:schemeClr>
                    </a:solidFill>
                  </a:tcPr>
                </a:tc>
                <a:extLst>
                  <a:ext uri="{0D108BD9-81ED-4DB2-BD59-A6C34878D82A}">
                    <a16:rowId xmlns:a16="http://schemas.microsoft.com/office/drawing/2014/main" val="1833236702"/>
                  </a:ext>
                </a:extLst>
              </a:tr>
              <a:tr h="896081">
                <a:tc>
                  <a:txBody>
                    <a:bodyPr/>
                    <a:lstStyle/>
                    <a:p>
                      <a:endParaRPr lang="nl-BE"/>
                    </a:p>
                  </a:txBody>
                  <a:tcPr>
                    <a:solidFill>
                      <a:schemeClr val="accent5">
                        <a:lumMod val="40000"/>
                        <a:lumOff val="60000"/>
                      </a:schemeClr>
                    </a:solidFill>
                  </a:tcPr>
                </a:tc>
                <a:tc>
                  <a:txBody>
                    <a:bodyPr/>
                    <a:lstStyle/>
                    <a:p>
                      <a:r>
                        <a:rPr lang="nl-BE"/>
                        <a:t>Onderzoek uitvoeren: benodigdheden, werkwijze, waarnemingen.</a:t>
                      </a:r>
                    </a:p>
                  </a:txBody>
                  <a:tcPr>
                    <a:solidFill>
                      <a:schemeClr val="accent5">
                        <a:lumMod val="40000"/>
                        <a:lumOff val="60000"/>
                      </a:schemeClr>
                    </a:solidFill>
                  </a:tcPr>
                </a:tc>
                <a:extLst>
                  <a:ext uri="{0D108BD9-81ED-4DB2-BD59-A6C34878D82A}">
                    <a16:rowId xmlns:a16="http://schemas.microsoft.com/office/drawing/2014/main" val="3550228422"/>
                  </a:ext>
                </a:extLst>
              </a:tr>
            </a:tbl>
          </a:graphicData>
        </a:graphic>
      </p:graphicFrame>
      <p:pic>
        <p:nvPicPr>
          <p:cNvPr id="4" name="Afbeelding 3" descr="Afbeelding met tekst, Graphics, Lettertype, logo&#10;&#10;Automatisch gegenereerde beschrijving">
            <a:extLst>
              <a:ext uri="{FF2B5EF4-FFF2-40B4-BE49-F238E27FC236}">
                <a16:creationId xmlns:a16="http://schemas.microsoft.com/office/drawing/2014/main" id="{C0253DA9-2645-4AD5-C2A5-C4625620C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65" y="3003070"/>
            <a:ext cx="697412" cy="720000"/>
          </a:xfrm>
          <a:prstGeom prst="rect">
            <a:avLst/>
          </a:prstGeom>
        </p:spPr>
      </p:pic>
      <p:pic>
        <p:nvPicPr>
          <p:cNvPr id="5" name="Afbeelding 4">
            <a:extLst>
              <a:ext uri="{FF2B5EF4-FFF2-40B4-BE49-F238E27FC236}">
                <a16:creationId xmlns:a16="http://schemas.microsoft.com/office/drawing/2014/main" id="{5279048D-8B44-423D-ABC1-FF876D312A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165" y="3911841"/>
            <a:ext cx="699669" cy="720000"/>
          </a:xfrm>
          <a:prstGeom prst="rect">
            <a:avLst/>
          </a:prstGeom>
          <a:noFill/>
        </p:spPr>
      </p:pic>
      <p:pic>
        <p:nvPicPr>
          <p:cNvPr id="6" name="Afbeelding 5">
            <a:extLst>
              <a:ext uri="{FF2B5EF4-FFF2-40B4-BE49-F238E27FC236}">
                <a16:creationId xmlns:a16="http://schemas.microsoft.com/office/drawing/2014/main" id="{BA4D947C-1028-51D2-935D-06D009A053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218" y="4829073"/>
            <a:ext cx="693359" cy="720000"/>
          </a:xfrm>
          <a:prstGeom prst="rect">
            <a:avLst/>
          </a:prstGeom>
          <a:noFill/>
        </p:spPr>
      </p:pic>
      <p:graphicFrame>
        <p:nvGraphicFramePr>
          <p:cNvPr id="13" name="Tabel 12">
            <a:extLst>
              <a:ext uri="{FF2B5EF4-FFF2-40B4-BE49-F238E27FC236}">
                <a16:creationId xmlns:a16="http://schemas.microsoft.com/office/drawing/2014/main" id="{36B79126-615E-A531-5F5F-698269A7CA12}"/>
              </a:ext>
            </a:extLst>
          </p:cNvPr>
          <p:cNvGraphicFramePr>
            <a:graphicFrameLocks noGrp="1"/>
          </p:cNvGraphicFramePr>
          <p:nvPr>
            <p:extLst>
              <p:ext uri="{D42A27DB-BD31-4B8C-83A1-F6EECF244321}">
                <p14:modId xmlns:p14="http://schemas.microsoft.com/office/powerpoint/2010/main" val="1140655637"/>
              </p:ext>
            </p:extLst>
          </p:nvPr>
        </p:nvGraphicFramePr>
        <p:xfrm>
          <a:off x="6296812" y="1764638"/>
          <a:ext cx="5782309" cy="3869673"/>
        </p:xfrm>
        <a:graphic>
          <a:graphicData uri="http://schemas.openxmlformats.org/drawingml/2006/table">
            <a:tbl>
              <a:tblPr firstRow="1" bandRow="1">
                <a:tableStyleId>{5C22544A-7EE6-4342-B048-85BDC9FD1C3A}</a:tableStyleId>
              </a:tblPr>
              <a:tblGrid>
                <a:gridCol w="1451358">
                  <a:extLst>
                    <a:ext uri="{9D8B030D-6E8A-4147-A177-3AD203B41FA5}">
                      <a16:colId xmlns:a16="http://schemas.microsoft.com/office/drawing/2014/main" val="2675455193"/>
                    </a:ext>
                  </a:extLst>
                </a:gridCol>
                <a:gridCol w="4330951">
                  <a:extLst>
                    <a:ext uri="{9D8B030D-6E8A-4147-A177-3AD203B41FA5}">
                      <a16:colId xmlns:a16="http://schemas.microsoft.com/office/drawing/2014/main" val="1771750099"/>
                    </a:ext>
                  </a:extLst>
                </a:gridCol>
              </a:tblGrid>
              <a:tr h="1147234">
                <a:tc>
                  <a:txBody>
                    <a:bodyPr/>
                    <a:lstStyle/>
                    <a:p>
                      <a:r>
                        <a:rPr lang="nl-BE" sz="2400"/>
                        <a:t>Icoon</a:t>
                      </a:r>
                    </a:p>
                  </a:txBody>
                  <a:tcPr>
                    <a:solidFill>
                      <a:schemeClr val="accent5">
                        <a:lumMod val="75000"/>
                      </a:schemeClr>
                    </a:solidFill>
                  </a:tcPr>
                </a:tc>
                <a:tc>
                  <a:txBody>
                    <a:bodyPr/>
                    <a:lstStyle/>
                    <a:p>
                      <a:r>
                        <a:rPr lang="nl-BE" sz="2400"/>
                        <a:t>Uitleg</a:t>
                      </a:r>
                    </a:p>
                  </a:txBody>
                  <a:tcPr>
                    <a:solidFill>
                      <a:schemeClr val="accent5">
                        <a:lumMod val="75000"/>
                      </a:schemeClr>
                    </a:solidFill>
                  </a:tcPr>
                </a:tc>
                <a:extLst>
                  <a:ext uri="{0D108BD9-81ED-4DB2-BD59-A6C34878D82A}">
                    <a16:rowId xmlns:a16="http://schemas.microsoft.com/office/drawing/2014/main" val="2677325743"/>
                  </a:ext>
                </a:extLst>
              </a:tr>
              <a:tr h="916787">
                <a:tc>
                  <a:txBody>
                    <a:bodyPr/>
                    <a:lstStyle/>
                    <a:p>
                      <a:endParaRPr lang="nl-BE"/>
                    </a:p>
                  </a:txBody>
                  <a:tcPr>
                    <a:solidFill>
                      <a:schemeClr val="accent5">
                        <a:lumMod val="60000"/>
                        <a:lumOff val="40000"/>
                      </a:schemeClr>
                    </a:solidFill>
                  </a:tcPr>
                </a:tc>
                <a:tc>
                  <a:txBody>
                    <a:bodyPr/>
                    <a:lstStyle/>
                    <a:p>
                      <a:r>
                        <a:rPr lang="nl-BE"/>
                        <a:t>Resultaten uit het onderzoek analyseren, waarnemingen interpreteren.</a:t>
                      </a:r>
                    </a:p>
                  </a:txBody>
                  <a:tcPr>
                    <a:solidFill>
                      <a:schemeClr val="accent5">
                        <a:lumMod val="60000"/>
                        <a:lumOff val="40000"/>
                      </a:schemeClr>
                    </a:solidFill>
                  </a:tcPr>
                </a:tc>
                <a:extLst>
                  <a:ext uri="{0D108BD9-81ED-4DB2-BD59-A6C34878D82A}">
                    <a16:rowId xmlns:a16="http://schemas.microsoft.com/office/drawing/2014/main" val="3192812736"/>
                  </a:ext>
                </a:extLst>
              </a:tr>
              <a:tr h="891252">
                <a:tc>
                  <a:txBody>
                    <a:bodyPr/>
                    <a:lstStyle/>
                    <a:p>
                      <a:endParaRPr lang="nl-BE"/>
                    </a:p>
                  </a:txBody>
                  <a:tcPr>
                    <a:solidFill>
                      <a:schemeClr val="accent5">
                        <a:lumMod val="40000"/>
                        <a:lumOff val="60000"/>
                      </a:schemeClr>
                    </a:solidFill>
                  </a:tcPr>
                </a:tc>
                <a:tc>
                  <a:txBody>
                    <a:bodyPr/>
                    <a:lstStyle/>
                    <a:p>
                      <a:r>
                        <a:rPr lang="nl-BE"/>
                        <a:t>Besluit = antwoord op onderzoeksvraag + hypothese controleren.</a:t>
                      </a:r>
                    </a:p>
                  </a:txBody>
                  <a:tcPr>
                    <a:solidFill>
                      <a:schemeClr val="accent5">
                        <a:lumMod val="40000"/>
                        <a:lumOff val="60000"/>
                      </a:schemeClr>
                    </a:solidFill>
                  </a:tcPr>
                </a:tc>
                <a:extLst>
                  <a:ext uri="{0D108BD9-81ED-4DB2-BD59-A6C34878D82A}">
                    <a16:rowId xmlns:a16="http://schemas.microsoft.com/office/drawing/2014/main" val="1862514784"/>
                  </a:ext>
                </a:extLst>
              </a:tr>
              <a:tr h="891252">
                <a:tc>
                  <a:txBody>
                    <a:bodyPr/>
                    <a:lstStyle/>
                    <a:p>
                      <a:endParaRPr lang="nl-BE"/>
                    </a:p>
                  </a:txBody>
                  <a:tcPr>
                    <a:solidFill>
                      <a:schemeClr val="accent5">
                        <a:lumMod val="60000"/>
                        <a:lumOff val="40000"/>
                      </a:schemeClr>
                    </a:solidFill>
                  </a:tcPr>
                </a:tc>
                <a:tc>
                  <a:txBody>
                    <a:bodyPr/>
                    <a:lstStyle/>
                    <a:p>
                      <a:r>
                        <a:rPr lang="nl-BE"/>
                        <a:t>Resultaten vergelijken, kritisch terugkijken naar onderzoek, info over complexere wereld.</a:t>
                      </a:r>
                    </a:p>
                  </a:txBody>
                  <a:tcPr>
                    <a:solidFill>
                      <a:schemeClr val="accent5">
                        <a:lumMod val="60000"/>
                        <a:lumOff val="40000"/>
                      </a:schemeClr>
                    </a:solidFill>
                  </a:tcPr>
                </a:tc>
                <a:extLst>
                  <a:ext uri="{0D108BD9-81ED-4DB2-BD59-A6C34878D82A}">
                    <a16:rowId xmlns:a16="http://schemas.microsoft.com/office/drawing/2014/main" val="1079215454"/>
                  </a:ext>
                </a:extLst>
              </a:tr>
            </a:tbl>
          </a:graphicData>
        </a:graphic>
      </p:graphicFrame>
      <p:pic>
        <p:nvPicPr>
          <p:cNvPr id="10" name="Afbeelding 9">
            <a:extLst>
              <a:ext uri="{FF2B5EF4-FFF2-40B4-BE49-F238E27FC236}">
                <a16:creationId xmlns:a16="http://schemas.microsoft.com/office/drawing/2014/main" id="{03208C2A-656A-2211-BFA5-588CE3CD5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246" y="3900029"/>
            <a:ext cx="697412" cy="720000"/>
          </a:xfrm>
          <a:prstGeom prst="rect">
            <a:avLst/>
          </a:prstGeom>
        </p:spPr>
      </p:pic>
      <p:pic>
        <p:nvPicPr>
          <p:cNvPr id="16" name="Afbeelding 15" descr="Afbeelding met schermopname, Lettertype, ontwerp, tekst&#10;&#10;Automatisch gegenereerde beschrijving">
            <a:extLst>
              <a:ext uri="{FF2B5EF4-FFF2-40B4-BE49-F238E27FC236}">
                <a16:creationId xmlns:a16="http://schemas.microsoft.com/office/drawing/2014/main" id="{22383CE5-8835-6D06-38B8-29B940563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3246" y="3003070"/>
            <a:ext cx="697778" cy="720000"/>
          </a:xfrm>
          <a:prstGeom prst="rect">
            <a:avLst/>
          </a:prstGeom>
        </p:spPr>
      </p:pic>
      <p:pic>
        <p:nvPicPr>
          <p:cNvPr id="18" name="Afbeelding 17" descr="Afbeelding met tekst, ontwerp, Lettertype, Graphics&#10;&#10;Automatisch gegenereerde beschrijving">
            <a:extLst>
              <a:ext uri="{FF2B5EF4-FFF2-40B4-BE49-F238E27FC236}">
                <a16:creationId xmlns:a16="http://schemas.microsoft.com/office/drawing/2014/main" id="{DF413AAD-4046-CB90-6B87-912253682E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3246" y="4806727"/>
            <a:ext cx="697778" cy="720000"/>
          </a:xfrm>
          <a:prstGeom prst="rect">
            <a:avLst/>
          </a:prstGeom>
        </p:spPr>
      </p:pic>
      <p:pic>
        <p:nvPicPr>
          <p:cNvPr id="20" name="Afbeelding 19" descr="Afbeelding met Graphics, ontwerp, cirkel, Lettertype&#10;&#10;Automatisch gegenereerde beschrijving">
            <a:extLst>
              <a:ext uri="{FF2B5EF4-FFF2-40B4-BE49-F238E27FC236}">
                <a16:creationId xmlns:a16="http://schemas.microsoft.com/office/drawing/2014/main" id="{36D85877-E28D-EC44-88E0-552D91C179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799" y="5716681"/>
            <a:ext cx="697778" cy="720000"/>
          </a:xfrm>
          <a:prstGeom prst="rect">
            <a:avLst/>
          </a:prstGeom>
        </p:spPr>
      </p:pic>
    </p:spTree>
    <p:extLst>
      <p:ext uri="{BB962C8B-B14F-4D97-AF65-F5344CB8AC3E}">
        <p14:creationId xmlns:p14="http://schemas.microsoft.com/office/powerpoint/2010/main" val="293115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460DD-CE0B-C004-995B-5D53AE3303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4FF0FF-FE20-A3E1-F3F6-B6571B51B581}"/>
              </a:ext>
            </a:extLst>
          </p:cNvPr>
          <p:cNvSpPr>
            <a:spLocks noGrp="1"/>
          </p:cNvSpPr>
          <p:nvPr>
            <p:ph type="title"/>
          </p:nvPr>
        </p:nvSpPr>
        <p:spPr>
          <a:xfrm>
            <a:off x="2231136" y="253490"/>
            <a:ext cx="7729728" cy="1188720"/>
          </a:xfrm>
        </p:spPr>
        <p:txBody>
          <a:bodyPr/>
          <a:lstStyle/>
          <a:p>
            <a:r>
              <a:rPr lang="nl-BE" cap="none"/>
              <a:t>Herhaling vorige les</a:t>
            </a:r>
            <a:endParaRPr lang="nl-BE"/>
          </a:p>
        </p:txBody>
      </p:sp>
      <p:sp>
        <p:nvSpPr>
          <p:cNvPr id="3" name="Tijdelijke aanduiding voor inhoud 2">
            <a:extLst>
              <a:ext uri="{FF2B5EF4-FFF2-40B4-BE49-F238E27FC236}">
                <a16:creationId xmlns:a16="http://schemas.microsoft.com/office/drawing/2014/main" id="{DBDC46AB-E2E1-D600-E942-DC410BE91280}"/>
              </a:ext>
            </a:extLst>
          </p:cNvPr>
          <p:cNvSpPr>
            <a:spLocks noGrp="1"/>
          </p:cNvSpPr>
          <p:nvPr>
            <p:ph idx="1"/>
          </p:nvPr>
        </p:nvSpPr>
        <p:spPr>
          <a:xfrm>
            <a:off x="1237715" y="1878008"/>
            <a:ext cx="7729728" cy="3101983"/>
          </a:xfrm>
        </p:spPr>
        <p:txBody>
          <a:bodyPr>
            <a:normAutofit/>
          </a:bodyPr>
          <a:lstStyle/>
          <a:p>
            <a:pPr>
              <a:buClr>
                <a:srgbClr val="93B8B1"/>
              </a:buClr>
            </a:pPr>
            <a:r>
              <a:rPr lang="nl-BE" sz="2400" dirty="0"/>
              <a:t>Sluizen</a:t>
            </a:r>
          </a:p>
          <a:p>
            <a:endParaRPr lang="nl-BE" sz="2400" dirty="0"/>
          </a:p>
        </p:txBody>
      </p:sp>
      <p:pic>
        <p:nvPicPr>
          <p:cNvPr id="5" name="Afbeelding 4" descr="Afbeelding met wolk, ontwerp, illustratie&#10;&#10;Automatisch gegenereerde beschrijving">
            <a:extLst>
              <a:ext uri="{FF2B5EF4-FFF2-40B4-BE49-F238E27FC236}">
                <a16:creationId xmlns:a16="http://schemas.microsoft.com/office/drawing/2014/main" id="{3FFC057A-ACB0-714D-BC7F-C0B84F77DD01}"/>
              </a:ext>
            </a:extLst>
          </p:cNvPr>
          <p:cNvPicPr>
            <a:picLocks noChangeAspect="1"/>
          </p:cNvPicPr>
          <p:nvPr/>
        </p:nvPicPr>
        <p:blipFill rotWithShape="1">
          <a:blip r:embed="rId2">
            <a:extLst>
              <a:ext uri="{28A0092B-C50C-407E-A947-70E740481C1C}">
                <a14:useLocalDpi xmlns:a14="http://schemas.microsoft.com/office/drawing/2010/main" val="0"/>
              </a:ext>
            </a:extLst>
          </a:blip>
          <a:srcRect t="29082"/>
          <a:stretch/>
        </p:blipFill>
        <p:spPr bwMode="auto">
          <a:xfrm>
            <a:off x="1493015" y="2645913"/>
            <a:ext cx="3663411" cy="3417545"/>
          </a:xfrm>
          <a:prstGeom prst="rect">
            <a:avLst/>
          </a:prstGeom>
          <a:ln>
            <a:noFill/>
          </a:ln>
          <a:extLst>
            <a:ext uri="{53640926-AAD7-44D8-BBD7-CCE9431645EC}">
              <a14:shadowObscured xmlns:a14="http://schemas.microsoft.com/office/drawing/2010/main"/>
            </a:ext>
          </a:extLst>
        </p:spPr>
      </p:pic>
      <p:sp>
        <p:nvSpPr>
          <p:cNvPr id="6" name="Tijdelijke aanduiding voor inhoud 2">
            <a:extLst>
              <a:ext uri="{FF2B5EF4-FFF2-40B4-BE49-F238E27FC236}">
                <a16:creationId xmlns:a16="http://schemas.microsoft.com/office/drawing/2014/main" id="{B8C6696C-F70D-0DC6-726A-A015058FE7D8}"/>
              </a:ext>
            </a:extLst>
          </p:cNvPr>
          <p:cNvSpPr txBox="1">
            <a:spLocks/>
          </p:cNvSpPr>
          <p:nvPr/>
        </p:nvSpPr>
        <p:spPr>
          <a:xfrm>
            <a:off x="6096000" y="1878008"/>
            <a:ext cx="3743847" cy="118872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Clr>
                <a:srgbClr val="93B8B1"/>
              </a:buClr>
            </a:pPr>
            <a:r>
              <a:rPr lang="nl-BE" sz="2400" dirty="0"/>
              <a:t>Werking sluizen</a:t>
            </a:r>
          </a:p>
          <a:p>
            <a:endParaRPr lang="nl-BE" sz="2400" dirty="0"/>
          </a:p>
        </p:txBody>
      </p:sp>
      <p:pic>
        <p:nvPicPr>
          <p:cNvPr id="10" name="Afbeelding 9">
            <a:extLst>
              <a:ext uri="{FF2B5EF4-FFF2-40B4-BE49-F238E27FC236}">
                <a16:creationId xmlns:a16="http://schemas.microsoft.com/office/drawing/2014/main" id="{AC68B79F-4759-F4ED-3931-F32DA673E6FE}"/>
              </a:ext>
            </a:extLst>
          </p:cNvPr>
          <p:cNvPicPr>
            <a:picLocks noChangeAspect="1"/>
          </p:cNvPicPr>
          <p:nvPr/>
        </p:nvPicPr>
        <p:blipFill>
          <a:blip r:embed="rId3"/>
          <a:stretch>
            <a:fillRect/>
          </a:stretch>
        </p:blipFill>
        <p:spPr>
          <a:xfrm>
            <a:off x="6325842" y="2645913"/>
            <a:ext cx="5381928" cy="3433090"/>
          </a:xfrm>
          <a:prstGeom prst="rect">
            <a:avLst/>
          </a:prstGeom>
        </p:spPr>
      </p:pic>
    </p:spTree>
    <p:extLst>
      <p:ext uri="{BB962C8B-B14F-4D97-AF65-F5344CB8AC3E}">
        <p14:creationId xmlns:p14="http://schemas.microsoft.com/office/powerpoint/2010/main" val="33895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3A774-6377-F23D-421C-2B4FD623D1CA}"/>
              </a:ext>
            </a:extLst>
          </p:cNvPr>
          <p:cNvSpPr>
            <a:spLocks noGrp="1"/>
          </p:cNvSpPr>
          <p:nvPr>
            <p:ph type="title"/>
          </p:nvPr>
        </p:nvSpPr>
        <p:spPr>
          <a:xfrm>
            <a:off x="2231136" y="523613"/>
            <a:ext cx="7729728" cy="1188720"/>
          </a:xfrm>
        </p:spPr>
        <p:txBody>
          <a:bodyPr/>
          <a:lstStyle/>
          <a:p>
            <a:r>
              <a:rPr lang="nl-BE" cap="none"/>
              <a:t>2.4 Oplossing</a:t>
            </a:r>
            <a:br>
              <a:rPr lang="nl-BE" cap="none"/>
            </a:br>
            <a:r>
              <a:rPr lang="nl-BE" cap="none"/>
              <a:t>Wat is een sluis?</a:t>
            </a:r>
          </a:p>
        </p:txBody>
      </p:sp>
      <p:sp>
        <p:nvSpPr>
          <p:cNvPr id="3" name="Tijdelijke aanduiding voor inhoud 2">
            <a:extLst>
              <a:ext uri="{FF2B5EF4-FFF2-40B4-BE49-F238E27FC236}">
                <a16:creationId xmlns:a16="http://schemas.microsoft.com/office/drawing/2014/main" id="{E60F7606-CD64-11C8-6D91-B3A0C799ECD8}"/>
              </a:ext>
            </a:extLst>
          </p:cNvPr>
          <p:cNvSpPr>
            <a:spLocks noGrp="1"/>
          </p:cNvSpPr>
          <p:nvPr>
            <p:ph idx="1"/>
          </p:nvPr>
        </p:nvSpPr>
        <p:spPr>
          <a:xfrm>
            <a:off x="2231136" y="2285119"/>
            <a:ext cx="7729728" cy="730798"/>
          </a:xfrm>
        </p:spPr>
        <p:txBody>
          <a:bodyPr>
            <a:normAutofit/>
          </a:bodyPr>
          <a:lstStyle/>
          <a:p>
            <a:pPr marL="0" indent="0">
              <a:buNone/>
            </a:pPr>
            <a:r>
              <a:rPr lang="nl-BE" sz="2400"/>
              <a:t>Een sluis is …</a:t>
            </a:r>
          </a:p>
        </p:txBody>
      </p:sp>
      <p:pic>
        <p:nvPicPr>
          <p:cNvPr id="4" name="Afbeelding 3" descr="Afbeelding met tekst, Graphics, Lettertype, grafische vormgeving&#10;&#10;Automatisch gegenereerde beschrijving">
            <a:extLst>
              <a:ext uri="{FF2B5EF4-FFF2-40B4-BE49-F238E27FC236}">
                <a16:creationId xmlns:a16="http://schemas.microsoft.com/office/drawing/2014/main" id="{767B2284-BACD-D40B-C884-CE2DBCCF6B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0400" y="590365"/>
            <a:ext cx="1022401" cy="1055216"/>
          </a:xfrm>
          <a:prstGeom prst="rect">
            <a:avLst/>
          </a:prstGeom>
        </p:spPr>
      </p:pic>
      <p:sp>
        <p:nvSpPr>
          <p:cNvPr id="6" name="Tekstvak 5">
            <a:extLst>
              <a:ext uri="{FF2B5EF4-FFF2-40B4-BE49-F238E27FC236}">
                <a16:creationId xmlns:a16="http://schemas.microsoft.com/office/drawing/2014/main" id="{26C68D9A-1CC3-47F9-D278-15A0C97EAA40}"/>
              </a:ext>
            </a:extLst>
          </p:cNvPr>
          <p:cNvSpPr txBox="1"/>
          <p:nvPr/>
        </p:nvSpPr>
        <p:spPr>
          <a:xfrm>
            <a:off x="2582778" y="3015916"/>
            <a:ext cx="8149389" cy="3263009"/>
          </a:xfrm>
          <a:prstGeom prst="rect">
            <a:avLst/>
          </a:prstGeom>
          <a:noFill/>
        </p:spPr>
        <p:txBody>
          <a:bodyPr wrap="square">
            <a:spAutoFit/>
          </a:bodyPr>
          <a:lstStyle/>
          <a:p>
            <a:pPr>
              <a:lnSpc>
                <a:spcPct val="116000"/>
              </a:lnSpc>
              <a:spcAft>
                <a:spcPts val="800"/>
              </a:spcAft>
            </a:pPr>
            <a:r>
              <a:rPr lang="nl-BE" sz="2400" dirty="0">
                <a:solidFill>
                  <a:srgbClr val="FF0000"/>
                </a:solidFill>
                <a:latin typeface="+mj-lt"/>
                <a:ea typeface="Aptos" panose="020B0004020202020204" pitchFamily="34" charset="0"/>
                <a:cs typeface="Aptos" panose="020B0004020202020204" pitchFamily="34" charset="0"/>
              </a:rPr>
              <a:t>ee</a:t>
            </a:r>
            <a:r>
              <a:rPr lang="nl-BE" sz="2400" dirty="0">
                <a:solidFill>
                  <a:srgbClr val="FF0000"/>
                </a:solidFill>
                <a:effectLst/>
                <a:latin typeface="+mj-lt"/>
                <a:ea typeface="Aptos" panose="020B0004020202020204" pitchFamily="34" charset="0"/>
                <a:cs typeface="Aptos" panose="020B0004020202020204" pitchFamily="34" charset="0"/>
              </a:rPr>
              <a:t>n technisch systeem dat gebouwd wordt tussen twee watergangen die een ander waterpeil hebben.</a:t>
            </a:r>
            <a:endParaRPr lang="nl-BE" sz="2400" dirty="0">
              <a:solidFill>
                <a:srgbClr val="FF0000"/>
              </a:solidFill>
              <a:latin typeface="+mj-lt"/>
              <a:ea typeface="Aptos" panose="020B0004020202020204" pitchFamily="34" charset="0"/>
              <a:cs typeface="Aptos" panose="020B0004020202020204" pitchFamily="34" charset="0"/>
            </a:endParaRPr>
          </a:p>
          <a:p>
            <a:pPr>
              <a:lnSpc>
                <a:spcPct val="116000"/>
              </a:lnSpc>
              <a:spcAft>
                <a:spcPts val="800"/>
              </a:spcAft>
            </a:pPr>
            <a:endParaRPr lang="nl-BE" sz="2400" dirty="0">
              <a:solidFill>
                <a:srgbClr val="FF0000"/>
              </a:solidFill>
              <a:effectLst/>
              <a:latin typeface="+mj-lt"/>
              <a:ea typeface="Aptos" panose="020B0004020202020204" pitchFamily="34" charset="0"/>
              <a:cs typeface="Aptos" panose="020B0004020202020204" pitchFamily="34" charset="0"/>
            </a:endParaRPr>
          </a:p>
          <a:p>
            <a:pPr>
              <a:lnSpc>
                <a:spcPct val="116000"/>
              </a:lnSpc>
              <a:spcAft>
                <a:spcPts val="800"/>
              </a:spcAft>
            </a:pPr>
            <a:r>
              <a:rPr lang="nl-BE" sz="2400" dirty="0">
                <a:solidFill>
                  <a:srgbClr val="FF0000"/>
                </a:solidFill>
                <a:effectLst/>
                <a:latin typeface="+mj-lt"/>
                <a:ea typeface="Aptos" panose="020B0004020202020204" pitchFamily="34" charset="0"/>
                <a:cs typeface="Aptos" panose="020B0004020202020204" pitchFamily="34" charset="0"/>
              </a:rPr>
              <a:t>Aan de ene kant van een sluis is het water hoger of lager dan aan de andere kant. We kunnen een sluis openen zodat er water door kan stromen en het waterpeil op deze manier gelijk brengen.</a:t>
            </a:r>
            <a:endParaRPr lang="nl-BE" sz="2400" dirty="0">
              <a:effectLst/>
              <a:latin typeface="+mj-lt"/>
              <a:ea typeface="Aptos" panose="020B00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C9688F46-F74A-0DD6-69E0-CAB5C7F0748F}"/>
              </a:ext>
            </a:extLst>
          </p:cNvPr>
          <p:cNvSpPr txBox="1"/>
          <p:nvPr/>
        </p:nvSpPr>
        <p:spPr>
          <a:xfrm>
            <a:off x="8595509" y="887140"/>
            <a:ext cx="926123" cy="461665"/>
          </a:xfrm>
          <a:prstGeom prst="rect">
            <a:avLst/>
          </a:prstGeom>
          <a:noFill/>
        </p:spPr>
        <p:txBody>
          <a:bodyPr wrap="square" rtlCol="0">
            <a:spAutoFit/>
          </a:bodyPr>
          <a:lstStyle/>
          <a:p>
            <a:r>
              <a:rPr lang="nl-BE" sz="2400"/>
              <a:t>p 16</a:t>
            </a:r>
          </a:p>
        </p:txBody>
      </p:sp>
    </p:spTree>
    <p:extLst>
      <p:ext uri="{BB962C8B-B14F-4D97-AF65-F5344CB8AC3E}">
        <p14:creationId xmlns:p14="http://schemas.microsoft.com/office/powerpoint/2010/main" val="29834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80212-4E8A-0755-F1EF-640AAFE198C9}"/>
              </a:ext>
            </a:extLst>
          </p:cNvPr>
          <p:cNvSpPr>
            <a:spLocks noGrp="1"/>
          </p:cNvSpPr>
          <p:nvPr>
            <p:ph type="title"/>
          </p:nvPr>
        </p:nvSpPr>
        <p:spPr>
          <a:xfrm>
            <a:off x="402337" y="740586"/>
            <a:ext cx="6543895" cy="1188720"/>
          </a:xfrm>
        </p:spPr>
        <p:txBody>
          <a:bodyPr/>
          <a:lstStyle/>
          <a:p>
            <a:r>
              <a:rPr lang="nl-BE" cap="none"/>
              <a:t>2.4 Oplossing</a:t>
            </a:r>
            <a:br>
              <a:rPr lang="nl-BE" cap="none"/>
            </a:br>
            <a:r>
              <a:rPr lang="nl-BE" cap="none"/>
              <a:t>Hoe werkt een sluis?</a:t>
            </a:r>
          </a:p>
        </p:txBody>
      </p:sp>
      <p:sp>
        <p:nvSpPr>
          <p:cNvPr id="3" name="Tijdelijke aanduiding voor inhoud 2">
            <a:extLst>
              <a:ext uri="{FF2B5EF4-FFF2-40B4-BE49-F238E27FC236}">
                <a16:creationId xmlns:a16="http://schemas.microsoft.com/office/drawing/2014/main" id="{0097A480-FC9D-2995-3129-F07165032E9A}"/>
              </a:ext>
            </a:extLst>
          </p:cNvPr>
          <p:cNvSpPr>
            <a:spLocks noGrp="1"/>
          </p:cNvSpPr>
          <p:nvPr>
            <p:ph idx="1"/>
          </p:nvPr>
        </p:nvSpPr>
        <p:spPr>
          <a:xfrm>
            <a:off x="514631" y="2421071"/>
            <a:ext cx="6543895" cy="3101983"/>
          </a:xfrm>
        </p:spPr>
        <p:txBody>
          <a:bodyPr>
            <a:normAutofit/>
          </a:bodyPr>
          <a:lstStyle/>
          <a:p>
            <a:pPr marL="0" indent="0">
              <a:buNone/>
            </a:pPr>
            <a:r>
              <a:rPr lang="nl-BE" sz="2400" dirty="0"/>
              <a:t>OP ONDERZOEK</a:t>
            </a:r>
          </a:p>
          <a:p>
            <a:pPr marL="0" indent="0">
              <a:buNone/>
            </a:pPr>
            <a:r>
              <a:rPr lang="nl-BE" sz="2400" dirty="0">
                <a:solidFill>
                  <a:schemeClr val="accent5"/>
                </a:solidFill>
                <a:sym typeface="Wingdings" panose="05000000000000000000" pitchFamily="2" charset="2"/>
              </a:rPr>
              <a:t></a:t>
            </a:r>
            <a:r>
              <a:rPr lang="nl-BE" sz="2400" dirty="0">
                <a:sym typeface="Wingdings" panose="05000000000000000000" pitchFamily="2" charset="2"/>
              </a:rPr>
              <a:t> Sluizencomplex in Diepenbeek</a:t>
            </a:r>
            <a:endParaRPr lang="nl-BE" sz="2400" dirty="0"/>
          </a:p>
        </p:txBody>
      </p:sp>
      <p:pic>
        <p:nvPicPr>
          <p:cNvPr id="5" name="Afbeelding 4" descr="Afbeelding met patroon, steek, zwart-wit&#10;&#10;Door AI gegenereerde inhoud is mogelijk onjuist.">
            <a:extLst>
              <a:ext uri="{FF2B5EF4-FFF2-40B4-BE49-F238E27FC236}">
                <a16:creationId xmlns:a16="http://schemas.microsoft.com/office/drawing/2014/main" id="{C560B0B1-CF72-4694-6A74-547E2F795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1032" y="1334946"/>
            <a:ext cx="4665512" cy="4521062"/>
          </a:xfrm>
          <a:prstGeom prst="rect">
            <a:avLst/>
          </a:prstGeom>
        </p:spPr>
      </p:pic>
    </p:spTree>
    <p:extLst>
      <p:ext uri="{BB962C8B-B14F-4D97-AF65-F5344CB8AC3E}">
        <p14:creationId xmlns:p14="http://schemas.microsoft.com/office/powerpoint/2010/main" val="213697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B5969-2434-E9D6-5B62-C81CC7431C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C66101-57A4-B5FE-4546-E5489C9A346F}"/>
              </a:ext>
            </a:extLst>
          </p:cNvPr>
          <p:cNvSpPr>
            <a:spLocks noGrp="1"/>
          </p:cNvSpPr>
          <p:nvPr>
            <p:ph type="title"/>
          </p:nvPr>
        </p:nvSpPr>
        <p:spPr>
          <a:xfrm>
            <a:off x="1291389" y="505326"/>
            <a:ext cx="9609221" cy="1188720"/>
          </a:xfrm>
        </p:spPr>
        <p:txBody>
          <a:bodyPr/>
          <a:lstStyle/>
          <a:p>
            <a:r>
              <a:rPr lang="nl-BE" cap="none"/>
              <a:t>2.5 Waarom drijven schepen?</a:t>
            </a:r>
            <a:br>
              <a:rPr lang="nl-BE" cap="none"/>
            </a:br>
            <a:r>
              <a:rPr lang="nl-BE" cap="none"/>
              <a:t>OP ONDERZOEK</a:t>
            </a:r>
          </a:p>
        </p:txBody>
      </p:sp>
      <p:sp>
        <p:nvSpPr>
          <p:cNvPr id="3" name="Tijdelijke aanduiding voor inhoud 2">
            <a:extLst>
              <a:ext uri="{FF2B5EF4-FFF2-40B4-BE49-F238E27FC236}">
                <a16:creationId xmlns:a16="http://schemas.microsoft.com/office/drawing/2014/main" id="{7AF66B3E-0B66-9E58-D885-B0912F7E7898}"/>
              </a:ext>
            </a:extLst>
          </p:cNvPr>
          <p:cNvSpPr>
            <a:spLocks noGrp="1"/>
          </p:cNvSpPr>
          <p:nvPr>
            <p:ph idx="1"/>
          </p:nvPr>
        </p:nvSpPr>
        <p:spPr>
          <a:xfrm>
            <a:off x="1291389" y="2140739"/>
            <a:ext cx="9609221" cy="3714630"/>
          </a:xfrm>
        </p:spPr>
        <p:txBody>
          <a:bodyPr>
            <a:noAutofit/>
          </a:bodyPr>
          <a:lstStyle/>
          <a:p>
            <a:pPr>
              <a:lnSpc>
                <a:spcPct val="116000"/>
              </a:lnSpc>
              <a:spcAft>
                <a:spcPts val="800"/>
              </a:spcAft>
              <a:buClr>
                <a:srgbClr val="93B8B1"/>
              </a:buClr>
            </a:pPr>
            <a:r>
              <a:rPr lang="nl-NL" sz="2400" dirty="0">
                <a:effectLst/>
                <a:latin typeface="+mj-lt"/>
                <a:ea typeface="Aptos" panose="020B0004020202020204" pitchFamily="34" charset="0"/>
                <a:cs typeface="Arial" panose="020B0604020202020204" pitchFamily="34" charset="0"/>
              </a:rPr>
              <a:t>We kunnen ons nog heel wat vragen stellen over die grote schepen:</a:t>
            </a:r>
            <a:endParaRPr lang="nl-BE" sz="2400" dirty="0">
              <a:effectLst/>
              <a:latin typeface="+mj-lt"/>
              <a:ea typeface="Aptos" panose="020B0004020202020204" pitchFamily="34" charset="0"/>
              <a:cs typeface="Arial" panose="020B0604020202020204" pitchFamily="34" charset="0"/>
            </a:endParaRPr>
          </a:p>
          <a:p>
            <a:pPr marL="571500" lvl="1" indent="-342900">
              <a:lnSpc>
                <a:spcPct val="116000"/>
              </a:lnSpc>
              <a:buClr>
                <a:srgbClr val="93B8B1"/>
              </a:buClr>
              <a:buFont typeface="Aptos" panose="020B0004020202020204" pitchFamily="34" charset="0"/>
              <a:buChar char="-"/>
            </a:pPr>
            <a:r>
              <a:rPr lang="nl-NL" sz="2400" dirty="0">
                <a:effectLst/>
                <a:latin typeface="+mj-lt"/>
                <a:ea typeface="Aptos" panose="020B0004020202020204" pitchFamily="34" charset="0"/>
                <a:cs typeface="Arial" panose="020B0604020202020204" pitchFamily="34" charset="0"/>
              </a:rPr>
              <a:t>Waarom drijven schepen?</a:t>
            </a:r>
            <a:endParaRPr lang="nl-BE" sz="2400" dirty="0">
              <a:effectLst/>
              <a:latin typeface="+mj-lt"/>
              <a:ea typeface="Aptos" panose="020B0004020202020204" pitchFamily="34" charset="0"/>
              <a:cs typeface="Arial" panose="020B0604020202020204" pitchFamily="34" charset="0"/>
            </a:endParaRPr>
          </a:p>
          <a:p>
            <a:pPr marL="571500" lvl="1" indent="-342900">
              <a:lnSpc>
                <a:spcPct val="116000"/>
              </a:lnSpc>
              <a:buClr>
                <a:srgbClr val="93B8B1"/>
              </a:buClr>
              <a:buFont typeface="Aptos" panose="020B0004020202020204" pitchFamily="34" charset="0"/>
              <a:buChar char="-"/>
            </a:pPr>
            <a:r>
              <a:rPr lang="nl-NL" sz="2400" dirty="0">
                <a:effectLst/>
                <a:latin typeface="+mj-lt"/>
                <a:ea typeface="Aptos" panose="020B0004020202020204" pitchFamily="34" charset="0"/>
                <a:cs typeface="Arial" panose="020B0604020202020204" pitchFamily="34" charset="0"/>
              </a:rPr>
              <a:t>Waarom zien alle schepen er ongeveer hetzelfde uit?</a:t>
            </a:r>
            <a:endParaRPr lang="nl-BE" sz="2400" dirty="0">
              <a:effectLst/>
              <a:latin typeface="+mj-lt"/>
              <a:ea typeface="Aptos" panose="020B0004020202020204" pitchFamily="34" charset="0"/>
              <a:cs typeface="Arial" panose="020B0604020202020204" pitchFamily="34" charset="0"/>
            </a:endParaRPr>
          </a:p>
          <a:p>
            <a:pPr marL="571500" lvl="1" indent="-342900">
              <a:lnSpc>
                <a:spcPct val="116000"/>
              </a:lnSpc>
              <a:spcAft>
                <a:spcPts val="800"/>
              </a:spcAft>
              <a:buClr>
                <a:srgbClr val="93B8B1"/>
              </a:buClr>
              <a:buFont typeface="Aptos" panose="020B0004020202020204" pitchFamily="34" charset="0"/>
              <a:buChar char="-"/>
            </a:pPr>
            <a:r>
              <a:rPr lang="nl-NL" sz="2400" dirty="0">
                <a:effectLst/>
                <a:latin typeface="+mj-lt"/>
                <a:ea typeface="Aptos" panose="020B0004020202020204" pitchFamily="34" charset="0"/>
                <a:cs typeface="Arial" panose="020B0604020202020204" pitchFamily="34" charset="0"/>
              </a:rPr>
              <a:t>Hoe kan een schip duizenden kilo’s aan lading bevatten maar toch niet zinken?</a:t>
            </a:r>
            <a:endParaRPr lang="nl-BE" sz="2400" dirty="0">
              <a:effectLst/>
              <a:latin typeface="+mj-lt"/>
              <a:ea typeface="Aptos" panose="020B0004020202020204" pitchFamily="34" charset="0"/>
              <a:cs typeface="Arial" panose="020B0604020202020204" pitchFamily="34" charset="0"/>
            </a:endParaRPr>
          </a:p>
          <a:p>
            <a:pPr>
              <a:lnSpc>
                <a:spcPct val="116000"/>
              </a:lnSpc>
              <a:spcAft>
                <a:spcPts val="800"/>
              </a:spcAft>
              <a:buClr>
                <a:srgbClr val="93B8B1"/>
              </a:buClr>
            </a:pPr>
            <a:r>
              <a:rPr lang="nl-NL" sz="2400" dirty="0">
                <a:effectLst/>
                <a:latin typeface="+mj-lt"/>
                <a:ea typeface="Aptos" panose="020B0004020202020204" pitchFamily="34" charset="0"/>
                <a:cs typeface="Arial" panose="020B0604020202020204" pitchFamily="34" charset="0"/>
              </a:rPr>
              <a:t>Heel wat vragen waarmee wij aan de slag kunnen gaan. Daarvoor hebben we enkele proeven die we per 2 zullen uitvoeren.</a:t>
            </a:r>
            <a:endParaRPr lang="nl-BE" sz="2400" dirty="0">
              <a:effectLst/>
              <a:latin typeface="+mj-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10558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8465-5DC2-875B-6E17-DE89F58964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E905BE-994B-646E-4A61-805CBE7A173D}"/>
              </a:ext>
            </a:extLst>
          </p:cNvPr>
          <p:cNvSpPr>
            <a:spLocks noGrp="1"/>
          </p:cNvSpPr>
          <p:nvPr>
            <p:ph type="title"/>
          </p:nvPr>
        </p:nvSpPr>
        <p:spPr>
          <a:xfrm>
            <a:off x="1291389" y="505326"/>
            <a:ext cx="9609221" cy="1188720"/>
          </a:xfrm>
        </p:spPr>
        <p:txBody>
          <a:bodyPr/>
          <a:lstStyle/>
          <a:p>
            <a:r>
              <a:rPr lang="nl-BE" cap="none"/>
              <a:t>2.5 Waarom drijven schepen?</a:t>
            </a:r>
            <a:br>
              <a:rPr lang="nl-BE" cap="none"/>
            </a:br>
            <a:r>
              <a:rPr lang="nl-BE" cap="none"/>
              <a:t>OP ONDERZOEK</a:t>
            </a:r>
          </a:p>
        </p:txBody>
      </p:sp>
      <p:sp>
        <p:nvSpPr>
          <p:cNvPr id="3" name="Tijdelijke aanduiding voor inhoud 2">
            <a:extLst>
              <a:ext uri="{FF2B5EF4-FFF2-40B4-BE49-F238E27FC236}">
                <a16:creationId xmlns:a16="http://schemas.microsoft.com/office/drawing/2014/main" id="{78601C5D-3257-E22E-72A1-9FB04B20B697}"/>
              </a:ext>
            </a:extLst>
          </p:cNvPr>
          <p:cNvSpPr>
            <a:spLocks noGrp="1"/>
          </p:cNvSpPr>
          <p:nvPr>
            <p:ph idx="1"/>
          </p:nvPr>
        </p:nvSpPr>
        <p:spPr>
          <a:xfrm>
            <a:off x="1291389" y="2140739"/>
            <a:ext cx="9609221" cy="3714630"/>
          </a:xfrm>
        </p:spPr>
        <p:txBody>
          <a:bodyPr>
            <a:noAutofit/>
          </a:bodyPr>
          <a:lstStyle/>
          <a:p>
            <a:pPr marL="0" indent="0">
              <a:lnSpc>
                <a:spcPct val="116000"/>
              </a:lnSpc>
              <a:spcAft>
                <a:spcPts val="800"/>
              </a:spcAft>
              <a:buNone/>
            </a:pPr>
            <a:r>
              <a:rPr lang="nl-BE" sz="2800" b="1" u="sng" dirty="0">
                <a:effectLst/>
                <a:latin typeface="+mj-lt"/>
                <a:ea typeface="Aptos" panose="020B0004020202020204" pitchFamily="34" charset="0"/>
                <a:cs typeface="Arial" panose="020B0604020202020204" pitchFamily="34" charset="0"/>
              </a:rPr>
              <a:t>Enkele afspraken:</a:t>
            </a:r>
          </a:p>
          <a:p>
            <a:pPr>
              <a:lnSpc>
                <a:spcPct val="116000"/>
              </a:lnSpc>
              <a:spcAft>
                <a:spcPts val="800"/>
              </a:spcAft>
              <a:buClr>
                <a:srgbClr val="93B8B1"/>
              </a:buClr>
            </a:pPr>
            <a:r>
              <a:rPr lang="nl-BE" sz="2400" dirty="0">
                <a:effectLst/>
                <a:latin typeface="+mj-lt"/>
                <a:ea typeface="Aptos" panose="020B0004020202020204" pitchFamily="34" charset="0"/>
                <a:cs typeface="Arial" panose="020B0604020202020204" pitchFamily="34" charset="0"/>
              </a:rPr>
              <a:t>Niet samenwerken met andere duo’s.</a:t>
            </a:r>
          </a:p>
          <a:p>
            <a:pPr>
              <a:lnSpc>
                <a:spcPct val="116000"/>
              </a:lnSpc>
              <a:spcAft>
                <a:spcPts val="800"/>
              </a:spcAft>
              <a:buClr>
                <a:srgbClr val="93B8B1"/>
              </a:buClr>
            </a:pPr>
            <a:r>
              <a:rPr lang="nl-BE" sz="2400" dirty="0">
                <a:latin typeface="+mj-lt"/>
                <a:ea typeface="Aptos" panose="020B0004020202020204" pitchFamily="34" charset="0"/>
                <a:cs typeface="Arial" panose="020B0604020202020204" pitchFamily="34" charset="0"/>
              </a:rPr>
              <a:t>Houd het veilig (niet spelen met voorwerpen)!</a:t>
            </a:r>
          </a:p>
          <a:p>
            <a:pPr>
              <a:lnSpc>
                <a:spcPct val="116000"/>
              </a:lnSpc>
              <a:spcAft>
                <a:spcPts val="800"/>
              </a:spcAft>
              <a:buClr>
                <a:srgbClr val="93B8B1"/>
              </a:buClr>
            </a:pPr>
            <a:r>
              <a:rPr lang="nl-BE" sz="2400" dirty="0">
                <a:effectLst/>
                <a:latin typeface="+mj-lt"/>
                <a:ea typeface="Aptos" panose="020B0004020202020204" pitchFamily="34" charset="0"/>
                <a:cs typeface="Arial" panose="020B0604020202020204" pitchFamily="34" charset="0"/>
              </a:rPr>
              <a:t>Respect voor elkaar en materiaal.</a:t>
            </a:r>
          </a:p>
          <a:p>
            <a:pPr>
              <a:lnSpc>
                <a:spcPct val="116000"/>
              </a:lnSpc>
              <a:spcAft>
                <a:spcPts val="800"/>
              </a:spcAft>
              <a:buClr>
                <a:srgbClr val="93B8B1"/>
              </a:buClr>
            </a:pPr>
            <a:r>
              <a:rPr lang="nl-BE" sz="2400" dirty="0">
                <a:latin typeface="+mj-lt"/>
                <a:ea typeface="Aptos" panose="020B0004020202020204" pitchFamily="34" charset="0"/>
                <a:cs typeface="Arial" panose="020B0604020202020204" pitchFamily="34" charset="0"/>
              </a:rPr>
              <a:t>Zorg dat het proper blijft.</a:t>
            </a:r>
          </a:p>
          <a:p>
            <a:pPr>
              <a:lnSpc>
                <a:spcPct val="116000"/>
              </a:lnSpc>
              <a:spcAft>
                <a:spcPts val="800"/>
              </a:spcAft>
              <a:buClr>
                <a:srgbClr val="93B8B1"/>
              </a:buClr>
            </a:pPr>
            <a:r>
              <a:rPr lang="nl-BE" sz="2400" dirty="0">
                <a:effectLst/>
                <a:latin typeface="+mj-lt"/>
                <a:ea typeface="Aptos" panose="020B0004020202020204" pitchFamily="34" charset="0"/>
                <a:cs typeface="Arial" panose="020B0604020202020204" pitchFamily="34" charset="0"/>
              </a:rPr>
              <a:t>Ruim alles netjes op.</a:t>
            </a:r>
          </a:p>
        </p:txBody>
      </p:sp>
    </p:spTree>
    <p:extLst>
      <p:ext uri="{BB962C8B-B14F-4D97-AF65-F5344CB8AC3E}">
        <p14:creationId xmlns:p14="http://schemas.microsoft.com/office/powerpoint/2010/main" val="53996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1E773-08BB-3FEF-4D17-91E8A47D44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F2776B-4FC8-DB49-E410-68C9E3EBF7F6}"/>
              </a:ext>
            </a:extLst>
          </p:cNvPr>
          <p:cNvSpPr>
            <a:spLocks noGrp="1"/>
          </p:cNvSpPr>
          <p:nvPr>
            <p:ph type="title"/>
          </p:nvPr>
        </p:nvSpPr>
        <p:spPr>
          <a:xfrm>
            <a:off x="1291389" y="505326"/>
            <a:ext cx="9609221" cy="1188720"/>
          </a:xfrm>
        </p:spPr>
        <p:txBody>
          <a:bodyPr/>
          <a:lstStyle/>
          <a:p>
            <a:r>
              <a:rPr lang="nl-BE" cap="none"/>
              <a:t>2.5 Waarom drijven schepen?</a:t>
            </a:r>
            <a:br>
              <a:rPr lang="nl-BE" cap="none"/>
            </a:br>
            <a:r>
              <a:rPr lang="nl-BE" cap="none"/>
              <a:t>OP ONDERZOEK</a:t>
            </a:r>
          </a:p>
        </p:txBody>
      </p:sp>
      <p:sp>
        <p:nvSpPr>
          <p:cNvPr id="3" name="Tijdelijke aanduiding voor inhoud 2">
            <a:extLst>
              <a:ext uri="{FF2B5EF4-FFF2-40B4-BE49-F238E27FC236}">
                <a16:creationId xmlns:a16="http://schemas.microsoft.com/office/drawing/2014/main" id="{3C8E5C7A-4E33-F685-FB59-BF795CD5A567}"/>
              </a:ext>
            </a:extLst>
          </p:cNvPr>
          <p:cNvSpPr>
            <a:spLocks noGrp="1"/>
          </p:cNvSpPr>
          <p:nvPr>
            <p:ph idx="1"/>
          </p:nvPr>
        </p:nvSpPr>
        <p:spPr>
          <a:xfrm>
            <a:off x="4551649" y="1892382"/>
            <a:ext cx="3088700" cy="715351"/>
          </a:xfrm>
        </p:spPr>
        <p:txBody>
          <a:bodyPr>
            <a:noAutofit/>
          </a:bodyPr>
          <a:lstStyle/>
          <a:p>
            <a:pPr marL="0" indent="0">
              <a:lnSpc>
                <a:spcPct val="116000"/>
              </a:lnSpc>
              <a:spcAft>
                <a:spcPts val="800"/>
              </a:spcAft>
              <a:buNone/>
            </a:pPr>
            <a:r>
              <a:rPr lang="nl-BE" sz="2800" b="1" u="sng">
                <a:effectLst/>
                <a:latin typeface="+mj-lt"/>
                <a:ea typeface="Aptos" panose="020B0004020202020204" pitchFamily="34" charset="0"/>
                <a:cs typeface="Arial" panose="020B0604020202020204" pitchFamily="34" charset="0"/>
              </a:rPr>
              <a:t>Groepsverdeling:</a:t>
            </a:r>
          </a:p>
        </p:txBody>
      </p:sp>
      <p:sp>
        <p:nvSpPr>
          <p:cNvPr id="5" name="Tekstvak 4">
            <a:extLst>
              <a:ext uri="{FF2B5EF4-FFF2-40B4-BE49-F238E27FC236}">
                <a16:creationId xmlns:a16="http://schemas.microsoft.com/office/drawing/2014/main" id="{3560DBE4-CCFE-81BD-7911-F6D8B698491E}"/>
              </a:ext>
            </a:extLst>
          </p:cNvPr>
          <p:cNvSpPr txBox="1"/>
          <p:nvPr/>
        </p:nvSpPr>
        <p:spPr>
          <a:xfrm>
            <a:off x="474132" y="2607733"/>
            <a:ext cx="6807200" cy="1549207"/>
          </a:xfrm>
          <a:prstGeom prst="rect">
            <a:avLst/>
          </a:prstGeom>
          <a:noFill/>
        </p:spPr>
        <p:txBody>
          <a:bodyPr wrap="square">
            <a:spAutoFit/>
          </a:bodyPr>
          <a:lstStyle/>
          <a:p>
            <a:pPr marL="457200" indent="-457200">
              <a:lnSpc>
                <a:spcPct val="116000"/>
              </a:lnSpc>
              <a:spcAft>
                <a:spcPts val="800"/>
              </a:spcAft>
              <a:buFont typeface="+mj-lt"/>
              <a:buAutoNum type="arabicPeriod"/>
            </a:pPr>
            <a:r>
              <a:rPr lang="nl-BE" sz="2400" dirty="0">
                <a:latin typeface="+mj-lt"/>
                <a:ea typeface="Aptos" panose="020B0004020202020204" pitchFamily="34" charset="0"/>
                <a:cs typeface="Arial" panose="020B0604020202020204" pitchFamily="34" charset="0"/>
              </a:rPr>
              <a:t>…</a:t>
            </a:r>
          </a:p>
          <a:p>
            <a:pPr marL="457200" indent="-457200">
              <a:lnSpc>
                <a:spcPct val="116000"/>
              </a:lnSpc>
              <a:spcAft>
                <a:spcPts val="800"/>
              </a:spcAft>
              <a:buFont typeface="+mj-lt"/>
              <a:buAutoNum type="arabicPeriod"/>
            </a:pPr>
            <a:r>
              <a:rPr lang="nl-BE" sz="2400" dirty="0">
                <a:effectLst/>
                <a:latin typeface="+mj-lt"/>
                <a:ea typeface="Aptos" panose="020B0004020202020204" pitchFamily="34" charset="0"/>
                <a:cs typeface="Arial" panose="020B0604020202020204" pitchFamily="34" charset="0"/>
              </a:rPr>
              <a:t>…</a:t>
            </a:r>
          </a:p>
          <a:p>
            <a:pPr>
              <a:lnSpc>
                <a:spcPct val="116000"/>
              </a:lnSpc>
              <a:spcAft>
                <a:spcPts val="800"/>
              </a:spcAft>
            </a:pPr>
            <a:r>
              <a:rPr lang="nl-BE" sz="2400" dirty="0">
                <a:latin typeface="+mj-lt"/>
                <a:ea typeface="Aptos" panose="020B0004020202020204" pitchFamily="34" charset="0"/>
                <a:cs typeface="Arial" panose="020B0604020202020204" pitchFamily="34" charset="0"/>
              </a:rPr>
              <a:t>…</a:t>
            </a:r>
            <a:endParaRPr lang="nl-BE" sz="2400" dirty="0">
              <a:effectLst/>
              <a:latin typeface="+mj-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45917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0C0C-CBB2-BC94-E7FC-298E3A3564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A4F25A9-9C67-3039-E555-0A520CCC6B35}"/>
              </a:ext>
            </a:extLst>
          </p:cNvPr>
          <p:cNvSpPr>
            <a:spLocks noGrp="1"/>
          </p:cNvSpPr>
          <p:nvPr>
            <p:ph type="title"/>
          </p:nvPr>
        </p:nvSpPr>
        <p:spPr>
          <a:xfrm>
            <a:off x="2231136" y="523613"/>
            <a:ext cx="7729728" cy="1188720"/>
          </a:xfrm>
        </p:spPr>
        <p:txBody>
          <a:bodyPr/>
          <a:lstStyle/>
          <a:p>
            <a:r>
              <a:rPr lang="nl-BE" cap="none"/>
              <a:t>2.6 De Archimedeskracht:</a:t>
            </a:r>
            <a:br>
              <a:rPr lang="nl-BE" cap="none"/>
            </a:br>
            <a:r>
              <a:rPr lang="nl-BE" cap="none"/>
              <a:t>OP ONDERZOEK</a:t>
            </a:r>
          </a:p>
        </p:txBody>
      </p:sp>
      <p:sp>
        <p:nvSpPr>
          <p:cNvPr id="3" name="Tijdelijke aanduiding voor inhoud 2">
            <a:extLst>
              <a:ext uri="{FF2B5EF4-FFF2-40B4-BE49-F238E27FC236}">
                <a16:creationId xmlns:a16="http://schemas.microsoft.com/office/drawing/2014/main" id="{D25D0440-F872-5919-5C4D-1FE23394EE31}"/>
              </a:ext>
            </a:extLst>
          </p:cNvPr>
          <p:cNvSpPr>
            <a:spLocks noGrp="1"/>
          </p:cNvSpPr>
          <p:nvPr>
            <p:ph idx="1"/>
          </p:nvPr>
        </p:nvSpPr>
        <p:spPr>
          <a:xfrm>
            <a:off x="2231136" y="2156781"/>
            <a:ext cx="7729728" cy="4035472"/>
          </a:xfrm>
        </p:spPr>
        <p:txBody>
          <a:bodyPr>
            <a:normAutofit/>
          </a:bodyPr>
          <a:lstStyle/>
          <a:p>
            <a:pPr>
              <a:buClr>
                <a:srgbClr val="93B8B1"/>
              </a:buClr>
            </a:pPr>
            <a:r>
              <a:rPr lang="nl-BE" sz="2400" dirty="0"/>
              <a:t>Waarom drijven schepen?</a:t>
            </a:r>
          </a:p>
        </p:txBody>
      </p:sp>
    </p:spTree>
    <p:extLst>
      <p:ext uri="{BB962C8B-B14F-4D97-AF65-F5344CB8AC3E}">
        <p14:creationId xmlns:p14="http://schemas.microsoft.com/office/powerpoint/2010/main" val="3874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83A8-6BD5-634B-D8FA-9506F0020CF4}"/>
              </a:ext>
            </a:extLst>
          </p:cNvPr>
          <p:cNvSpPr>
            <a:spLocks noGrp="1"/>
          </p:cNvSpPr>
          <p:nvPr>
            <p:ph type="title"/>
          </p:nvPr>
        </p:nvSpPr>
        <p:spPr>
          <a:xfrm>
            <a:off x="2231136" y="585329"/>
            <a:ext cx="7729728" cy="1188720"/>
          </a:xfrm>
        </p:spPr>
        <p:txBody>
          <a:bodyPr/>
          <a:lstStyle/>
          <a:p>
            <a:r>
              <a:rPr lang="en-US" cap="none" err="1"/>
              <a:t>Herhaling</a:t>
            </a:r>
            <a:r>
              <a:rPr lang="en-US" cap="none"/>
              <a:t> van de 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E3FBE3-BC18-D652-125B-E91C9A217846}"/>
                  </a:ext>
                </a:extLst>
              </p:cNvPr>
              <p:cNvSpPr>
                <a:spLocks noGrp="1"/>
              </p:cNvSpPr>
              <p:nvPr>
                <p:ph idx="1"/>
              </p:nvPr>
            </p:nvSpPr>
            <p:spPr>
              <a:xfrm>
                <a:off x="1773936" y="2321521"/>
                <a:ext cx="7729728" cy="3356790"/>
              </a:xfrm>
            </p:spPr>
            <p:txBody>
              <a:bodyPr vert="horz" lIns="91440" tIns="45720" rIns="91440" bIns="45720" rtlCol="0" anchor="t">
                <a:noAutofit/>
              </a:bodyPr>
              <a:lstStyle/>
              <a:p>
                <a:r>
                  <a:rPr lang="en-US" sz="2200" dirty="0" err="1"/>
                  <a:t>Waarom</a:t>
                </a:r>
                <a:r>
                  <a:rPr lang="en-US" sz="2200" dirty="0"/>
                  <a:t> </a:t>
                </a:r>
                <a:r>
                  <a:rPr lang="en-US" sz="2200" dirty="0" err="1"/>
                  <a:t>drijven</a:t>
                </a:r>
                <a:r>
                  <a:rPr lang="en-US" sz="2200" dirty="0"/>
                  <a:t> schepen?</a:t>
                </a:r>
              </a:p>
              <a:p>
                <a:pPr lvl="1">
                  <a:buFont typeface="Courier New" panose="020B0604020202020204" pitchFamily="34" charset="0"/>
                  <a:buChar char="o"/>
                </a:pPr>
                <a:r>
                  <a:rPr lang="en-US" sz="2200" dirty="0"/>
                  <a:t>2 </a:t>
                </a:r>
                <a:r>
                  <a:rPr lang="en-US" sz="2200" dirty="0" err="1"/>
                  <a:t>onderzoeken</a:t>
                </a:r>
                <a:endParaRPr lang="en-US" sz="2200" dirty="0"/>
              </a:p>
              <a:p>
                <a:pPr marL="228600" lvl="1" indent="0">
                  <a:buNone/>
                </a:pPr>
                <a:endParaRPr lang="en-US" sz="2200" dirty="0"/>
              </a:p>
              <a:p>
                <a:pPr marL="228600" lvl="1" indent="0">
                  <a:buNone/>
                </a:pPr>
                <a:r>
                  <a:rPr lang="en-US" sz="2200" dirty="0"/>
                  <a:t>DE DICHTHEID:</a:t>
                </a:r>
              </a:p>
              <a:p>
                <a:pPr marL="228600" lvl="1" indent="0">
                  <a:buNone/>
                </a:pPr>
                <a:r>
                  <a:rPr lang="en-US" sz="2200" dirty="0"/>
                  <a:t>= </a:t>
                </a:r>
                <a14:m>
                  <m:oMath xmlns:m="http://schemas.openxmlformats.org/officeDocument/2006/math">
                    <m:f>
                      <m:fPr>
                        <m:ctrlPr>
                          <a:rPr lang="en-US" sz="2800" i="1" smtClean="0">
                            <a:latin typeface="Cambria Math" panose="02040503050406030204" pitchFamily="18" charset="0"/>
                          </a:rPr>
                        </m:ctrlPr>
                      </m:fPr>
                      <m:num>
                        <m:r>
                          <a:rPr lang="nl-BE" sz="2800" b="0" i="1" smtClean="0">
                            <a:latin typeface="Cambria Math" panose="02040503050406030204" pitchFamily="18" charset="0"/>
                          </a:rPr>
                          <m:t>𝑚</m:t>
                        </m:r>
                      </m:num>
                      <m:den>
                        <m:r>
                          <a:rPr lang="nl-BE" sz="2800" b="0" i="1" smtClean="0">
                            <a:latin typeface="Cambria Math" panose="02040503050406030204" pitchFamily="18" charset="0"/>
                          </a:rPr>
                          <m:t>𝑉</m:t>
                        </m:r>
                      </m:den>
                    </m:f>
                  </m:oMath>
                </a14:m>
                <a:endParaRPr lang="en-US" sz="2200" dirty="0"/>
              </a:p>
              <a:p>
                <a:pPr marL="228600" lvl="1" indent="0">
                  <a:buNone/>
                </a:pPr>
                <a:r>
                  <a:rPr lang="en-US" sz="2200" dirty="0">
                    <a:sym typeface="Wingdings" panose="05000000000000000000" pitchFamily="2" charset="2"/>
                  </a:rPr>
                  <a:t> Volume </a:t>
                </a:r>
                <a:r>
                  <a:rPr lang="en-US" sz="2200" dirty="0" err="1">
                    <a:sym typeface="Wingdings" panose="05000000000000000000" pitchFamily="2" charset="2"/>
                  </a:rPr>
                  <a:t>bepalen</a:t>
                </a:r>
                <a:r>
                  <a:rPr lang="en-US" sz="2200" dirty="0">
                    <a:sym typeface="Wingdings" panose="05000000000000000000" pitchFamily="2" charset="2"/>
                  </a:rPr>
                  <a:t> door </a:t>
                </a:r>
                <a:r>
                  <a:rPr lang="en-US" sz="2200" dirty="0" err="1">
                    <a:sym typeface="Wingdings" panose="05000000000000000000" pitchFamily="2" charset="2"/>
                  </a:rPr>
                  <a:t>voorwerp</a:t>
                </a:r>
                <a:r>
                  <a:rPr lang="en-US" sz="2200" dirty="0">
                    <a:sym typeface="Wingdings" panose="05000000000000000000" pitchFamily="2" charset="2"/>
                  </a:rPr>
                  <a:t> in water </a:t>
                </a:r>
                <a:r>
                  <a:rPr lang="en-US" sz="2200" dirty="0" err="1">
                    <a:sym typeface="Wingdings" panose="05000000000000000000" pitchFamily="2" charset="2"/>
                  </a:rPr>
                  <a:t>onder</a:t>
                </a:r>
                <a:r>
                  <a:rPr lang="en-US" sz="2200" dirty="0">
                    <a:sym typeface="Wingdings" panose="05000000000000000000" pitchFamily="2" charset="2"/>
                  </a:rPr>
                  <a:t> </a:t>
                </a:r>
                <a:r>
                  <a:rPr lang="en-US" sz="2200" dirty="0" err="1">
                    <a:sym typeface="Wingdings" panose="05000000000000000000" pitchFamily="2" charset="2"/>
                  </a:rPr>
                  <a:t>te</a:t>
                </a:r>
                <a:r>
                  <a:rPr lang="en-US" sz="2200" dirty="0">
                    <a:sym typeface="Wingdings" panose="05000000000000000000" pitchFamily="2" charset="2"/>
                  </a:rPr>
                  <a:t> </a:t>
                </a:r>
                <a:r>
                  <a:rPr lang="en-US" sz="2200" dirty="0" err="1">
                    <a:sym typeface="Wingdings" panose="05000000000000000000" pitchFamily="2" charset="2"/>
                  </a:rPr>
                  <a:t>dompelen</a:t>
                </a:r>
                <a:endParaRPr lang="en-US" sz="2200" dirty="0"/>
              </a:p>
            </p:txBody>
          </p:sp>
        </mc:Choice>
        <mc:Fallback xmlns="">
          <p:sp>
            <p:nvSpPr>
              <p:cNvPr id="3" name="Content Placeholder 2">
                <a:extLst>
                  <a:ext uri="{FF2B5EF4-FFF2-40B4-BE49-F238E27FC236}">
                    <a16:creationId xmlns:a16="http://schemas.microsoft.com/office/drawing/2014/main" id="{41E3FBE3-BC18-D652-125B-E91C9A217846}"/>
                  </a:ext>
                </a:extLst>
              </p:cNvPr>
              <p:cNvSpPr>
                <a:spLocks noGrp="1" noRot="1" noChangeAspect="1" noMove="1" noResize="1" noEditPoints="1" noAdjustHandles="1" noChangeArrowheads="1" noChangeShapeType="1" noTextEdit="1"/>
              </p:cNvSpPr>
              <p:nvPr>
                <p:ph idx="1"/>
              </p:nvPr>
            </p:nvSpPr>
            <p:spPr>
              <a:xfrm>
                <a:off x="1773936" y="2321521"/>
                <a:ext cx="7729728" cy="3356790"/>
              </a:xfrm>
              <a:blipFill>
                <a:blip r:embed="rId2"/>
                <a:stretch>
                  <a:fillRect l="-868" t="-1273"/>
                </a:stretch>
              </a:blipFill>
            </p:spPr>
            <p:txBody>
              <a:bodyPr/>
              <a:lstStyle/>
              <a:p>
                <a:r>
                  <a:rPr lang="en-US">
                    <a:noFill/>
                  </a:rPr>
                  <a:t> </a:t>
                </a:r>
              </a:p>
            </p:txBody>
          </p:sp>
        </mc:Fallback>
      </mc:AlternateContent>
      <p:sp>
        <p:nvSpPr>
          <p:cNvPr id="5" name="Tekstvak 4">
            <a:extLst>
              <a:ext uri="{FF2B5EF4-FFF2-40B4-BE49-F238E27FC236}">
                <a16:creationId xmlns:a16="http://schemas.microsoft.com/office/drawing/2014/main" id="{2C93F2DE-FB59-23DB-9598-F312D850D28F}"/>
              </a:ext>
            </a:extLst>
          </p:cNvPr>
          <p:cNvSpPr txBox="1"/>
          <p:nvPr/>
        </p:nvSpPr>
        <p:spPr>
          <a:xfrm>
            <a:off x="1641517" y="5531510"/>
            <a:ext cx="9274839" cy="1015663"/>
          </a:xfrm>
          <a:prstGeom prst="rect">
            <a:avLst/>
          </a:prstGeom>
          <a:noFill/>
          <a:ln w="57150">
            <a:solidFill>
              <a:srgbClr val="C00000"/>
            </a:solidFill>
          </a:ln>
        </p:spPr>
        <p:txBody>
          <a:bodyPr wrap="square" rtlCol="0">
            <a:spAutoFit/>
          </a:bodyPr>
          <a:lstStyle/>
          <a:p>
            <a:r>
              <a:rPr lang="nl-BE" sz="2000" b="1"/>
              <a:t>Dichtheid van het voorwerp &gt; dichtheid van het water = ZINKEN</a:t>
            </a:r>
          </a:p>
          <a:p>
            <a:endParaRPr lang="nl-BE" sz="2000" b="1"/>
          </a:p>
          <a:p>
            <a:r>
              <a:rPr lang="nl-BE" sz="2000" b="1"/>
              <a:t>Dichtheid van het voorwerp &lt; dichtheid van het water = DRIJVEN</a:t>
            </a:r>
          </a:p>
        </p:txBody>
      </p:sp>
    </p:spTree>
    <p:extLst>
      <p:ext uri="{BB962C8B-B14F-4D97-AF65-F5344CB8AC3E}">
        <p14:creationId xmlns:p14="http://schemas.microsoft.com/office/powerpoint/2010/main" val="7054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A7DB6-E61E-2319-D97C-FD21026AF29E}"/>
              </a:ext>
            </a:extLst>
          </p:cNvPr>
          <p:cNvSpPr>
            <a:spLocks noGrp="1"/>
          </p:cNvSpPr>
          <p:nvPr>
            <p:ph type="title"/>
          </p:nvPr>
        </p:nvSpPr>
        <p:spPr/>
        <p:txBody>
          <a:bodyPr/>
          <a:lstStyle/>
          <a:p>
            <a:r>
              <a:rPr lang="nl-BE" cap="none"/>
              <a:t>Waarom drijven schepen?</a:t>
            </a:r>
          </a:p>
        </p:txBody>
      </p:sp>
      <p:sp>
        <p:nvSpPr>
          <p:cNvPr id="3" name="Tijdelijke aanduiding voor inhoud 2">
            <a:extLst>
              <a:ext uri="{FF2B5EF4-FFF2-40B4-BE49-F238E27FC236}">
                <a16:creationId xmlns:a16="http://schemas.microsoft.com/office/drawing/2014/main" id="{5D34B309-2CC6-FE6C-3249-8AB9F0370FCB}"/>
              </a:ext>
            </a:extLst>
          </p:cNvPr>
          <p:cNvSpPr>
            <a:spLocks noGrp="1"/>
          </p:cNvSpPr>
          <p:nvPr>
            <p:ph idx="1"/>
          </p:nvPr>
        </p:nvSpPr>
        <p:spPr>
          <a:xfrm>
            <a:off x="1740616" y="2670128"/>
            <a:ext cx="7907475" cy="3668971"/>
          </a:xfrm>
        </p:spPr>
        <p:txBody>
          <a:bodyPr>
            <a:noAutofit/>
          </a:bodyPr>
          <a:lstStyle/>
          <a:p>
            <a:pPr marL="0" indent="0">
              <a:buNone/>
            </a:pPr>
            <a:r>
              <a:rPr lang="nl-BE" sz="2000" dirty="0"/>
              <a:t>DE ARCHIMEDESKRACHT</a:t>
            </a:r>
          </a:p>
          <a:p>
            <a:pPr marL="0" indent="0">
              <a:buNone/>
            </a:pPr>
            <a:r>
              <a:rPr lang="nl-BE" sz="2000" dirty="0"/>
              <a:t>= de opwaartse kracht die door het water uitgeoefend wordt op het schip</a:t>
            </a:r>
          </a:p>
          <a:p>
            <a:pPr marL="0" indent="0">
              <a:buNone/>
            </a:pPr>
            <a:endParaRPr lang="nl-BE" sz="2000" dirty="0"/>
          </a:p>
          <a:p>
            <a:pPr marL="0" indent="0">
              <a:buNone/>
            </a:pPr>
            <a:endParaRPr lang="nl-BE" sz="2000" dirty="0"/>
          </a:p>
          <a:p>
            <a:pPr marL="0" indent="0">
              <a:buNone/>
            </a:pPr>
            <a:endParaRPr lang="nl-BE" sz="2000" dirty="0"/>
          </a:p>
          <a:p>
            <a:pPr marL="0" indent="0">
              <a:buNone/>
            </a:pPr>
            <a:endParaRPr lang="nl-BE" sz="2000" dirty="0"/>
          </a:p>
          <a:p>
            <a:pPr marL="0" indent="0">
              <a:buNone/>
            </a:pPr>
            <a:r>
              <a:rPr lang="nl-BE" sz="2000" dirty="0"/>
              <a:t>Lading van het schip vergroten = zwaartekracht vergroten</a:t>
            </a:r>
          </a:p>
          <a:p>
            <a:pPr marL="0" indent="0">
              <a:buNone/>
            </a:pPr>
            <a:r>
              <a:rPr lang="nl-BE" sz="2000" dirty="0"/>
              <a:t>Groter oppervlak dat op het water drijft = Archimedeskracht vergroten</a:t>
            </a:r>
          </a:p>
        </p:txBody>
      </p:sp>
      <p:pic>
        <p:nvPicPr>
          <p:cNvPr id="5" name="Afbeelding 4" descr="Afbeelding met tekenfilm, tekening, boot, ontwerp&#10;&#10;Door AI gegenereerde inhoud is mogelijk onjuist.">
            <a:extLst>
              <a:ext uri="{FF2B5EF4-FFF2-40B4-BE49-F238E27FC236}">
                <a16:creationId xmlns:a16="http://schemas.microsoft.com/office/drawing/2014/main" id="{25577591-8270-91D5-9334-8138BD596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091" y="2428796"/>
            <a:ext cx="2382912" cy="2221904"/>
          </a:xfrm>
          <a:prstGeom prst="rect">
            <a:avLst/>
          </a:prstGeom>
        </p:spPr>
      </p:pic>
      <p:sp>
        <p:nvSpPr>
          <p:cNvPr id="6" name="Tekstvak 5">
            <a:extLst>
              <a:ext uri="{FF2B5EF4-FFF2-40B4-BE49-F238E27FC236}">
                <a16:creationId xmlns:a16="http://schemas.microsoft.com/office/drawing/2014/main" id="{9D2D6971-7513-02F9-5DC5-E79C874251AC}"/>
              </a:ext>
            </a:extLst>
          </p:cNvPr>
          <p:cNvSpPr txBox="1"/>
          <p:nvPr/>
        </p:nvSpPr>
        <p:spPr>
          <a:xfrm>
            <a:off x="2231136" y="3854110"/>
            <a:ext cx="5998464" cy="1015663"/>
          </a:xfrm>
          <a:prstGeom prst="rect">
            <a:avLst/>
          </a:prstGeom>
          <a:noFill/>
          <a:ln w="57150">
            <a:solidFill>
              <a:srgbClr val="C00000"/>
            </a:solidFill>
          </a:ln>
        </p:spPr>
        <p:txBody>
          <a:bodyPr wrap="square" rtlCol="0">
            <a:spAutoFit/>
          </a:bodyPr>
          <a:lstStyle/>
          <a:p>
            <a:r>
              <a:rPr lang="nl-BE" sz="2000" b="1"/>
              <a:t>Zwaartekracht &gt; Archimedeskracht = zinken</a:t>
            </a:r>
          </a:p>
          <a:p>
            <a:endParaRPr lang="nl-BE" sz="2000" b="1"/>
          </a:p>
          <a:p>
            <a:r>
              <a:rPr lang="nl-BE" sz="2000" b="1"/>
              <a:t>Zwaartekracht = Archimedeskracht = drijven</a:t>
            </a:r>
          </a:p>
        </p:txBody>
      </p:sp>
    </p:spTree>
    <p:extLst>
      <p:ext uri="{BB962C8B-B14F-4D97-AF65-F5344CB8AC3E}">
        <p14:creationId xmlns:p14="http://schemas.microsoft.com/office/powerpoint/2010/main" val="20027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21A58-DB03-0805-89C6-134B70643DDD}"/>
              </a:ext>
            </a:extLst>
          </p:cNvPr>
          <p:cNvSpPr>
            <a:spLocks noGrp="1"/>
          </p:cNvSpPr>
          <p:nvPr>
            <p:ph type="title"/>
          </p:nvPr>
        </p:nvSpPr>
        <p:spPr>
          <a:xfrm>
            <a:off x="2231136" y="523613"/>
            <a:ext cx="7729728" cy="1188720"/>
          </a:xfrm>
        </p:spPr>
        <p:txBody>
          <a:bodyPr/>
          <a:lstStyle/>
          <a:p>
            <a:r>
              <a:rPr lang="nl-BE" dirty="0"/>
              <a:t>2.7</a:t>
            </a:r>
            <a:r>
              <a:rPr lang="nl-BE" cap="none" dirty="0"/>
              <a:t> Synthese deel 1 (Sluizen)</a:t>
            </a:r>
            <a:endParaRPr lang="nl-BE" dirty="0"/>
          </a:p>
        </p:txBody>
      </p:sp>
      <p:sp>
        <p:nvSpPr>
          <p:cNvPr id="3" name="Tijdelijke aanduiding voor inhoud 2">
            <a:extLst>
              <a:ext uri="{FF2B5EF4-FFF2-40B4-BE49-F238E27FC236}">
                <a16:creationId xmlns:a16="http://schemas.microsoft.com/office/drawing/2014/main" id="{F0F0B7A7-6A79-EA69-FD7A-D465C2D51870}"/>
              </a:ext>
            </a:extLst>
          </p:cNvPr>
          <p:cNvSpPr>
            <a:spLocks noGrp="1"/>
          </p:cNvSpPr>
          <p:nvPr>
            <p:ph idx="1"/>
          </p:nvPr>
        </p:nvSpPr>
        <p:spPr>
          <a:xfrm>
            <a:off x="2231136" y="2181726"/>
            <a:ext cx="7729728" cy="4152661"/>
          </a:xfrm>
        </p:spPr>
        <p:txBody>
          <a:bodyPr>
            <a:normAutofit lnSpcReduction="10000"/>
          </a:bodyPr>
          <a:lstStyle/>
          <a:p>
            <a:pPr>
              <a:buClr>
                <a:srgbClr val="93B8B1"/>
              </a:buClr>
            </a:pPr>
            <a:r>
              <a:rPr lang="nl-BE" sz="2400" dirty="0"/>
              <a:t>Wat is een sluis?</a:t>
            </a:r>
          </a:p>
          <a:p>
            <a:pPr>
              <a:buClr>
                <a:srgbClr val="93B8B1"/>
              </a:buClr>
              <a:buFont typeface="Wingdings" panose="05000000000000000000" pitchFamily="2" charset="2"/>
              <a:buChar char="q"/>
            </a:pPr>
            <a:r>
              <a:rPr lang="nl-BE" sz="2400" dirty="0"/>
              <a:t> Een systeem dat gebouwd wordt om een hoogteverschil in de natuur te overbruggen.</a:t>
            </a:r>
            <a:br>
              <a:rPr lang="nl-BE" sz="2400" dirty="0"/>
            </a:br>
            <a:r>
              <a:rPr lang="nl-BE" sz="2400" dirty="0"/>
              <a:t>Aan de ene kent van een sluis is het landschap hoger of lager dan aan de andere kant.</a:t>
            </a:r>
          </a:p>
          <a:p>
            <a:pPr>
              <a:buClr>
                <a:srgbClr val="93B8B1"/>
              </a:buClr>
              <a:buFont typeface="Wingdings" panose="05000000000000000000" pitchFamily="2" charset="2"/>
              <a:buChar char="q"/>
            </a:pPr>
            <a:r>
              <a:rPr lang="nl-BE" sz="2400" dirty="0"/>
              <a:t> Een technisch systeem dat gebouwd wordt om een verschil in waterpeil te overbruggen.</a:t>
            </a:r>
            <a:br>
              <a:rPr lang="nl-BE" sz="2400" dirty="0"/>
            </a:br>
            <a:r>
              <a:rPr lang="nl-BE" sz="2400" dirty="0"/>
              <a:t>Aan de ene kant van een sluis is het water hoger of lager dan aan de andere kant.</a:t>
            </a:r>
            <a:br>
              <a:rPr lang="nl-BE" sz="2400" dirty="0"/>
            </a:br>
            <a:r>
              <a:rPr lang="nl-BE" sz="2400" dirty="0"/>
              <a:t>We kunnen een sluis openen zodat er water door kan stromen en het waterpeil op deze manier gelijk brengen.</a:t>
            </a:r>
          </a:p>
        </p:txBody>
      </p:sp>
    </p:spTree>
    <p:extLst>
      <p:ext uri="{BB962C8B-B14F-4D97-AF65-F5344CB8AC3E}">
        <p14:creationId xmlns:p14="http://schemas.microsoft.com/office/powerpoint/2010/main" val="330898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23DA9-857C-2F46-5333-812B7322775A}"/>
              </a:ext>
            </a:extLst>
          </p:cNvPr>
          <p:cNvSpPr>
            <a:spLocks noGrp="1"/>
          </p:cNvSpPr>
          <p:nvPr>
            <p:ph type="title"/>
          </p:nvPr>
        </p:nvSpPr>
        <p:spPr>
          <a:xfrm>
            <a:off x="564040" y="732160"/>
            <a:ext cx="8340610" cy="1188720"/>
          </a:xfrm>
        </p:spPr>
        <p:txBody>
          <a:bodyPr/>
          <a:lstStyle/>
          <a:p>
            <a:r>
              <a:rPr lang="nl-BE" cap="none" dirty="0"/>
              <a:t>1.1 Doelen</a:t>
            </a:r>
          </a:p>
        </p:txBody>
      </p:sp>
      <p:sp>
        <p:nvSpPr>
          <p:cNvPr id="3" name="Tijdelijke aanduiding voor inhoud 2">
            <a:extLst>
              <a:ext uri="{FF2B5EF4-FFF2-40B4-BE49-F238E27FC236}">
                <a16:creationId xmlns:a16="http://schemas.microsoft.com/office/drawing/2014/main" id="{1F58A21C-5520-DEA7-4664-9656C537B0B2}"/>
              </a:ext>
            </a:extLst>
          </p:cNvPr>
          <p:cNvSpPr>
            <a:spLocks noGrp="1"/>
          </p:cNvSpPr>
          <p:nvPr>
            <p:ph idx="1"/>
          </p:nvPr>
        </p:nvSpPr>
        <p:spPr>
          <a:xfrm>
            <a:off x="628209" y="2622003"/>
            <a:ext cx="8900801" cy="3101983"/>
          </a:xfrm>
        </p:spPr>
        <p:txBody>
          <a:bodyPr>
            <a:normAutofit/>
          </a:bodyPr>
          <a:lstStyle/>
          <a:p>
            <a:pPr>
              <a:buClr>
                <a:srgbClr val="93B8B1"/>
              </a:buClr>
              <a:buFont typeface="Wingdings" panose="05000000000000000000" pitchFamily="2" charset="2"/>
              <a:buChar char="q"/>
            </a:pPr>
            <a:r>
              <a:rPr lang="nl-BE" sz="2400" dirty="0"/>
              <a:t> Ik kan een geschikte onderzoeksvraag kiezen en beargumenteren waarom ik deze heb gekozen.</a:t>
            </a:r>
          </a:p>
          <a:p>
            <a:pPr>
              <a:buClr>
                <a:srgbClr val="93B8B1"/>
              </a:buClr>
              <a:buFont typeface="Wingdings" panose="05000000000000000000" pitchFamily="2" charset="2"/>
              <a:buChar char="q"/>
            </a:pPr>
            <a:r>
              <a:rPr lang="nl-BE" sz="2400" dirty="0"/>
              <a:t> Ik kan een probleemstelling analyseren en hierover in gesprek gaan.</a:t>
            </a:r>
          </a:p>
          <a:p>
            <a:pPr>
              <a:buClr>
                <a:srgbClr val="93B8B1"/>
              </a:buClr>
              <a:buFont typeface="Wingdings" panose="05000000000000000000" pitchFamily="2" charset="2"/>
              <a:buChar char="q"/>
            </a:pPr>
            <a:r>
              <a:rPr lang="nl-BE" sz="2400" dirty="0"/>
              <a:t> Ik kan een wiskundig vraagstuk oplossen over de probleemstelling.</a:t>
            </a:r>
          </a:p>
        </p:txBody>
      </p:sp>
      <p:pic>
        <p:nvPicPr>
          <p:cNvPr id="4" name="Afbeelding 3" descr="Afbeelding met schermopname, tekst, Kleurrijkheid, ontwerp&#10;&#10;Automatisch gegenereerde beschrijving">
            <a:extLst>
              <a:ext uri="{FF2B5EF4-FFF2-40B4-BE49-F238E27FC236}">
                <a16:creationId xmlns:a16="http://schemas.microsoft.com/office/drawing/2014/main" id="{6C1E04C7-F660-185D-A9E8-0E021FBC7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769" y="24128"/>
            <a:ext cx="2448232" cy="6833872"/>
          </a:xfrm>
          <a:prstGeom prst="rect">
            <a:avLst/>
          </a:prstGeom>
        </p:spPr>
      </p:pic>
    </p:spTree>
    <p:extLst>
      <p:ext uri="{BB962C8B-B14F-4D97-AF65-F5344CB8AC3E}">
        <p14:creationId xmlns:p14="http://schemas.microsoft.com/office/powerpoint/2010/main" val="201190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D6E7-DF1A-147E-EF4A-7B96DDA020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2752F5-A592-493D-7F93-197F07B2B4B1}"/>
              </a:ext>
            </a:extLst>
          </p:cNvPr>
          <p:cNvSpPr>
            <a:spLocks noGrp="1"/>
          </p:cNvSpPr>
          <p:nvPr>
            <p:ph type="title"/>
          </p:nvPr>
        </p:nvSpPr>
        <p:spPr>
          <a:xfrm>
            <a:off x="2231136" y="523613"/>
            <a:ext cx="7729728" cy="1188720"/>
          </a:xfrm>
        </p:spPr>
        <p:txBody>
          <a:bodyPr/>
          <a:lstStyle/>
          <a:p>
            <a:r>
              <a:rPr lang="nl-BE" dirty="0"/>
              <a:t>2.7</a:t>
            </a:r>
            <a:r>
              <a:rPr lang="nl-BE" cap="none" dirty="0"/>
              <a:t> Synthese deel 1 (Sluizen)</a:t>
            </a:r>
            <a:endParaRPr lang="nl-BE" dirty="0"/>
          </a:p>
        </p:txBody>
      </p:sp>
      <p:sp>
        <p:nvSpPr>
          <p:cNvPr id="3" name="Tijdelijke aanduiding voor inhoud 2">
            <a:extLst>
              <a:ext uri="{FF2B5EF4-FFF2-40B4-BE49-F238E27FC236}">
                <a16:creationId xmlns:a16="http://schemas.microsoft.com/office/drawing/2014/main" id="{F76A38A7-4D65-F8D3-13C7-3025609CE528}"/>
              </a:ext>
            </a:extLst>
          </p:cNvPr>
          <p:cNvSpPr>
            <a:spLocks noGrp="1"/>
          </p:cNvSpPr>
          <p:nvPr>
            <p:ph idx="1"/>
          </p:nvPr>
        </p:nvSpPr>
        <p:spPr>
          <a:xfrm>
            <a:off x="2231136" y="2181726"/>
            <a:ext cx="7729728" cy="4152661"/>
          </a:xfrm>
        </p:spPr>
        <p:txBody>
          <a:bodyPr>
            <a:normAutofit lnSpcReduction="10000"/>
          </a:bodyPr>
          <a:lstStyle/>
          <a:p>
            <a:pPr>
              <a:buClr>
                <a:srgbClr val="93B8B1"/>
              </a:buClr>
            </a:pPr>
            <a:r>
              <a:rPr lang="nl-BE" sz="2400" dirty="0"/>
              <a:t>Wat is een sluis?</a:t>
            </a:r>
          </a:p>
          <a:p>
            <a:pPr>
              <a:buClr>
                <a:srgbClr val="93B8B1"/>
              </a:buClr>
              <a:buFont typeface="Wingdings" panose="05000000000000000000" pitchFamily="2" charset="2"/>
              <a:buChar char="q"/>
            </a:pPr>
            <a:r>
              <a:rPr lang="nl-BE" sz="2400" dirty="0"/>
              <a:t> Een systeem dat gebouwd wordt om een hoogteverschil in de natuur te overbruggen.</a:t>
            </a:r>
            <a:br>
              <a:rPr lang="nl-BE" sz="2400" dirty="0"/>
            </a:br>
            <a:r>
              <a:rPr lang="nl-BE" sz="2400" dirty="0"/>
              <a:t>Aan de ene kent van een sluis is het landschap hoger of lager dan aan de andere kant.</a:t>
            </a:r>
          </a:p>
          <a:p>
            <a:pPr>
              <a:buClr>
                <a:srgbClr val="93B8B1"/>
              </a:buClr>
              <a:buFont typeface="Wingdings" panose="05000000000000000000" pitchFamily="2" charset="2"/>
              <a:buChar char="q"/>
            </a:pPr>
            <a:r>
              <a:rPr lang="nl-BE" sz="2400" dirty="0">
                <a:highlight>
                  <a:srgbClr val="FFFF00"/>
                </a:highlight>
              </a:rPr>
              <a:t> Een technisch systeem dat gebouwd wordt om een verschil in waterpeil te overbruggen.</a:t>
            </a:r>
            <a:br>
              <a:rPr lang="nl-BE" sz="2400" dirty="0">
                <a:highlight>
                  <a:srgbClr val="FFFF00"/>
                </a:highlight>
              </a:rPr>
            </a:br>
            <a:r>
              <a:rPr lang="nl-BE" sz="2400" dirty="0">
                <a:highlight>
                  <a:srgbClr val="FFFF00"/>
                </a:highlight>
              </a:rPr>
              <a:t>Aan de ene kant van een sluis is het water hoger of lager dan aan de andere kant.</a:t>
            </a:r>
            <a:br>
              <a:rPr lang="nl-BE" sz="2400" dirty="0">
                <a:highlight>
                  <a:srgbClr val="FFFF00"/>
                </a:highlight>
              </a:rPr>
            </a:br>
            <a:r>
              <a:rPr lang="nl-BE" sz="2400" dirty="0">
                <a:highlight>
                  <a:srgbClr val="FFFF00"/>
                </a:highlight>
              </a:rPr>
              <a:t>We kunnen een sluis openen zodat er water door kan stromen en het waterpeil op deze manier gelijk brengen.</a:t>
            </a:r>
          </a:p>
        </p:txBody>
      </p:sp>
    </p:spTree>
    <p:extLst>
      <p:ext uri="{BB962C8B-B14F-4D97-AF65-F5344CB8AC3E}">
        <p14:creationId xmlns:p14="http://schemas.microsoft.com/office/powerpoint/2010/main" val="3905613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E73BA-940D-D838-C07D-C1868B8B42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45ECF1-6434-BD1E-A1FC-6667A3418614}"/>
              </a:ext>
            </a:extLst>
          </p:cNvPr>
          <p:cNvSpPr>
            <a:spLocks noGrp="1"/>
          </p:cNvSpPr>
          <p:nvPr>
            <p:ph type="title"/>
          </p:nvPr>
        </p:nvSpPr>
        <p:spPr>
          <a:xfrm>
            <a:off x="2231136" y="523613"/>
            <a:ext cx="7729728" cy="1188720"/>
          </a:xfrm>
        </p:spPr>
        <p:txBody>
          <a:bodyPr/>
          <a:lstStyle/>
          <a:p>
            <a:r>
              <a:rPr lang="nl-BE" dirty="0"/>
              <a:t>2.7</a:t>
            </a:r>
            <a:r>
              <a:rPr lang="nl-BE" cap="none" dirty="0"/>
              <a:t> Synthese deel 1 (Sluizen)</a:t>
            </a:r>
            <a:endParaRPr lang="nl-BE" dirty="0"/>
          </a:p>
        </p:txBody>
      </p:sp>
      <p:sp>
        <p:nvSpPr>
          <p:cNvPr id="3" name="Tijdelijke aanduiding voor inhoud 2">
            <a:extLst>
              <a:ext uri="{FF2B5EF4-FFF2-40B4-BE49-F238E27FC236}">
                <a16:creationId xmlns:a16="http://schemas.microsoft.com/office/drawing/2014/main" id="{60A2FB36-75B9-BC14-DD56-67AA3A21E4CD}"/>
              </a:ext>
            </a:extLst>
          </p:cNvPr>
          <p:cNvSpPr>
            <a:spLocks noGrp="1"/>
          </p:cNvSpPr>
          <p:nvPr>
            <p:ph idx="1"/>
          </p:nvPr>
        </p:nvSpPr>
        <p:spPr>
          <a:xfrm>
            <a:off x="2231136" y="2181726"/>
            <a:ext cx="7729728" cy="4152661"/>
          </a:xfrm>
        </p:spPr>
        <p:txBody>
          <a:bodyPr>
            <a:normAutofit/>
          </a:bodyPr>
          <a:lstStyle/>
          <a:p>
            <a:pPr>
              <a:buClr>
                <a:srgbClr val="93B8B1"/>
              </a:buClr>
            </a:pPr>
            <a:r>
              <a:rPr lang="nl-BE" sz="2400" dirty="0"/>
              <a:t>Geef in je eigen woorden een korte beschrijving van de vijf stappen die horen bij de werking van een sluis.</a:t>
            </a:r>
          </a:p>
        </p:txBody>
      </p:sp>
      <p:sp>
        <p:nvSpPr>
          <p:cNvPr id="4" name="Tekstvak 3">
            <a:extLst>
              <a:ext uri="{FF2B5EF4-FFF2-40B4-BE49-F238E27FC236}">
                <a16:creationId xmlns:a16="http://schemas.microsoft.com/office/drawing/2014/main" id="{93CB4EE1-9F71-2418-410F-EB84FB597484}"/>
              </a:ext>
            </a:extLst>
          </p:cNvPr>
          <p:cNvSpPr txBox="1"/>
          <p:nvPr/>
        </p:nvSpPr>
        <p:spPr>
          <a:xfrm>
            <a:off x="2711116" y="3124200"/>
            <a:ext cx="8213558" cy="3046988"/>
          </a:xfrm>
          <a:prstGeom prst="rect">
            <a:avLst/>
          </a:prstGeom>
          <a:noFill/>
        </p:spPr>
        <p:txBody>
          <a:bodyPr wrap="square" rtlCol="0">
            <a:spAutoFit/>
          </a:bodyPr>
          <a:lstStyle/>
          <a:p>
            <a:pPr marL="342900" indent="-342900">
              <a:buClr>
                <a:srgbClr val="93B8B1"/>
              </a:buClr>
              <a:buFont typeface="+mj-lt"/>
              <a:buAutoNum type="arabicPeriod"/>
            </a:pPr>
            <a:r>
              <a:rPr lang="nl-BE" sz="2400" dirty="0"/>
              <a:t>De sluisdeuren gaan open zodat het schip kan binnenvaren.</a:t>
            </a:r>
          </a:p>
          <a:p>
            <a:pPr marL="342900" indent="-342900">
              <a:buClr>
                <a:srgbClr val="93B8B1"/>
              </a:buClr>
              <a:buFont typeface="+mj-lt"/>
              <a:buAutoNum type="arabicPeriod"/>
            </a:pPr>
            <a:r>
              <a:rPr lang="nl-BE" sz="2400" dirty="0"/>
              <a:t>De sluisdeuren sluiten zich achter het schip.</a:t>
            </a:r>
          </a:p>
          <a:p>
            <a:pPr marL="342900" indent="-342900">
              <a:buClr>
                <a:srgbClr val="93B8B1"/>
              </a:buClr>
              <a:buFont typeface="+mj-lt"/>
              <a:buAutoNum type="arabicPeriod"/>
            </a:pPr>
            <a:r>
              <a:rPr lang="nl-BE" sz="2400" dirty="0"/>
              <a:t>De schotten, die zich in de deur voor het schip bevinden, openen zich.</a:t>
            </a:r>
          </a:p>
          <a:p>
            <a:pPr marL="342900" indent="-342900">
              <a:buClr>
                <a:srgbClr val="93B8B1"/>
              </a:buClr>
              <a:buFont typeface="+mj-lt"/>
              <a:buAutoNum type="arabicPeriod"/>
            </a:pPr>
            <a:r>
              <a:rPr lang="nl-BE" sz="2400" dirty="0"/>
              <a:t>Het water loopt in of uit de sluis door het verschil in druk aan de verschillende kanten van de sluisdeuren.</a:t>
            </a:r>
          </a:p>
          <a:p>
            <a:pPr marL="342900" indent="-342900">
              <a:buClr>
                <a:srgbClr val="93B8B1"/>
              </a:buClr>
              <a:buFont typeface="+mj-lt"/>
              <a:buAutoNum type="arabicPeriod"/>
            </a:pPr>
            <a:r>
              <a:rPr lang="nl-BE" sz="2400" dirty="0"/>
              <a:t>Eens het waterniveau gelijk staat, gaan de voorliggende deuren open en kan het schip binnenvaren.</a:t>
            </a:r>
          </a:p>
        </p:txBody>
      </p:sp>
    </p:spTree>
    <p:extLst>
      <p:ext uri="{BB962C8B-B14F-4D97-AF65-F5344CB8AC3E}">
        <p14:creationId xmlns:p14="http://schemas.microsoft.com/office/powerpoint/2010/main" val="3866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D6E0B-D59E-3990-BDD2-4874F7CB42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355EDC-C68C-1BBB-ECB8-765D6584E577}"/>
              </a:ext>
            </a:extLst>
          </p:cNvPr>
          <p:cNvSpPr>
            <a:spLocks noGrp="1"/>
          </p:cNvSpPr>
          <p:nvPr>
            <p:ph type="title"/>
          </p:nvPr>
        </p:nvSpPr>
        <p:spPr>
          <a:xfrm>
            <a:off x="2231136" y="523613"/>
            <a:ext cx="7729728" cy="1188720"/>
          </a:xfrm>
        </p:spPr>
        <p:txBody>
          <a:bodyPr/>
          <a:lstStyle/>
          <a:p>
            <a:r>
              <a:rPr lang="nl-BE" dirty="0"/>
              <a:t>2.7</a:t>
            </a:r>
            <a:r>
              <a:rPr lang="nl-BE" cap="none" dirty="0"/>
              <a:t> Synthese deel 1 (Sluizen)</a:t>
            </a:r>
            <a:endParaRPr lang="nl-BE" dirty="0"/>
          </a:p>
        </p:txBody>
      </p:sp>
      <p:sp>
        <p:nvSpPr>
          <p:cNvPr id="3" name="Tijdelijke aanduiding voor inhoud 2">
            <a:extLst>
              <a:ext uri="{FF2B5EF4-FFF2-40B4-BE49-F238E27FC236}">
                <a16:creationId xmlns:a16="http://schemas.microsoft.com/office/drawing/2014/main" id="{CDCDDB58-30C7-551C-3318-01D1E6C5B55A}"/>
              </a:ext>
            </a:extLst>
          </p:cNvPr>
          <p:cNvSpPr>
            <a:spLocks noGrp="1"/>
          </p:cNvSpPr>
          <p:nvPr>
            <p:ph idx="1"/>
          </p:nvPr>
        </p:nvSpPr>
        <p:spPr>
          <a:xfrm>
            <a:off x="1507958" y="2181726"/>
            <a:ext cx="9657348" cy="4152661"/>
          </a:xfrm>
        </p:spPr>
        <p:txBody>
          <a:bodyPr>
            <a:normAutofit/>
          </a:bodyPr>
          <a:lstStyle/>
          <a:p>
            <a:pPr>
              <a:buClr>
                <a:srgbClr val="93B8B1"/>
              </a:buClr>
            </a:pPr>
            <a:r>
              <a:rPr lang="nl-BE" sz="2400" dirty="0"/>
              <a:t>Vul de onderstaande tekst aan. Het gaat steeds over de twee factoren waarmee we rekening moeten houden zodat het schip blijft drijven.</a:t>
            </a:r>
          </a:p>
        </p:txBody>
      </p:sp>
      <p:sp>
        <p:nvSpPr>
          <p:cNvPr id="4" name="Tekstvak 3">
            <a:extLst>
              <a:ext uri="{FF2B5EF4-FFF2-40B4-BE49-F238E27FC236}">
                <a16:creationId xmlns:a16="http://schemas.microsoft.com/office/drawing/2014/main" id="{E36578FF-523D-A040-B797-9F872D434617}"/>
              </a:ext>
            </a:extLst>
          </p:cNvPr>
          <p:cNvSpPr txBox="1"/>
          <p:nvPr/>
        </p:nvSpPr>
        <p:spPr>
          <a:xfrm>
            <a:off x="2711116" y="3287399"/>
            <a:ext cx="8213558" cy="2308324"/>
          </a:xfrm>
          <a:prstGeom prst="rect">
            <a:avLst/>
          </a:prstGeom>
          <a:noFill/>
        </p:spPr>
        <p:txBody>
          <a:bodyPr wrap="square" rtlCol="0">
            <a:spAutoFit/>
          </a:bodyPr>
          <a:lstStyle/>
          <a:p>
            <a:pPr marL="342900" indent="-342900">
              <a:buClr>
                <a:srgbClr val="93B8B1"/>
              </a:buClr>
              <a:buFont typeface="+mj-lt"/>
              <a:buAutoNum type="arabicPeriod"/>
            </a:pPr>
            <a:r>
              <a:rPr lang="nl-BE" sz="2400" dirty="0"/>
              <a:t>Wanneer de lading van het schip zwaarder wordt, zal de</a:t>
            </a:r>
            <a:br>
              <a:rPr lang="nl-BE" sz="2400" dirty="0"/>
            </a:br>
            <a:r>
              <a:rPr lang="nl-BE" sz="2400" dirty="0"/>
              <a:t>             kracht groter worden en zal het schip             .</a:t>
            </a:r>
            <a:br>
              <a:rPr lang="nl-BE" sz="2400" dirty="0"/>
            </a:br>
            <a:r>
              <a:rPr lang="nl-BE" sz="2400" dirty="0"/>
              <a:t>We moeten er steeds voor zorgen dat de                    kracht even groot is als de                kracht.</a:t>
            </a:r>
          </a:p>
          <a:p>
            <a:pPr marL="342900" indent="-342900">
              <a:buClr>
                <a:srgbClr val="93B8B1"/>
              </a:buClr>
              <a:buFont typeface="+mj-lt"/>
              <a:buAutoNum type="arabicPeriod"/>
            </a:pPr>
            <a:r>
              <a:rPr lang="nl-BE" sz="2400" dirty="0"/>
              <a:t>Als de                   van een voorwerp groter is dan de             van water, zal het voorwerp zinken.</a:t>
            </a:r>
          </a:p>
        </p:txBody>
      </p:sp>
      <p:sp>
        <p:nvSpPr>
          <p:cNvPr id="5" name="Tekstvak 4">
            <a:extLst>
              <a:ext uri="{FF2B5EF4-FFF2-40B4-BE49-F238E27FC236}">
                <a16:creationId xmlns:a16="http://schemas.microsoft.com/office/drawing/2014/main" id="{4F3F620B-2631-B631-C083-0325857AF620}"/>
              </a:ext>
            </a:extLst>
          </p:cNvPr>
          <p:cNvSpPr txBox="1"/>
          <p:nvPr/>
        </p:nvSpPr>
        <p:spPr>
          <a:xfrm>
            <a:off x="3144253" y="3641558"/>
            <a:ext cx="1175065" cy="461665"/>
          </a:xfrm>
          <a:prstGeom prst="rect">
            <a:avLst/>
          </a:prstGeom>
          <a:noFill/>
        </p:spPr>
        <p:txBody>
          <a:bodyPr wrap="none" rtlCol="0">
            <a:spAutoFit/>
          </a:bodyPr>
          <a:lstStyle/>
          <a:p>
            <a:r>
              <a:rPr lang="nl-BE" sz="2400" dirty="0">
                <a:solidFill>
                  <a:srgbClr val="FF0000"/>
                </a:solidFill>
              </a:rPr>
              <a:t>zwaarte</a:t>
            </a:r>
          </a:p>
        </p:txBody>
      </p:sp>
      <p:sp>
        <p:nvSpPr>
          <p:cNvPr id="6" name="Tekstvak 5">
            <a:extLst>
              <a:ext uri="{FF2B5EF4-FFF2-40B4-BE49-F238E27FC236}">
                <a16:creationId xmlns:a16="http://schemas.microsoft.com/office/drawing/2014/main" id="{05E2C5A8-DB28-0CF7-40A4-AE2061EA75F1}"/>
              </a:ext>
            </a:extLst>
          </p:cNvPr>
          <p:cNvSpPr txBox="1"/>
          <p:nvPr/>
        </p:nvSpPr>
        <p:spPr>
          <a:xfrm>
            <a:off x="9055768" y="3648456"/>
            <a:ext cx="973793" cy="461665"/>
          </a:xfrm>
          <a:prstGeom prst="rect">
            <a:avLst/>
          </a:prstGeom>
          <a:noFill/>
        </p:spPr>
        <p:txBody>
          <a:bodyPr wrap="none" rtlCol="0">
            <a:spAutoFit/>
          </a:bodyPr>
          <a:lstStyle/>
          <a:p>
            <a:r>
              <a:rPr lang="nl-BE" sz="2400" dirty="0">
                <a:solidFill>
                  <a:srgbClr val="FF0000"/>
                </a:solidFill>
              </a:rPr>
              <a:t>zinken</a:t>
            </a:r>
          </a:p>
        </p:txBody>
      </p:sp>
      <p:sp>
        <p:nvSpPr>
          <p:cNvPr id="7" name="Tekstvak 6">
            <a:extLst>
              <a:ext uri="{FF2B5EF4-FFF2-40B4-BE49-F238E27FC236}">
                <a16:creationId xmlns:a16="http://schemas.microsoft.com/office/drawing/2014/main" id="{B539097C-AD6F-D7C8-B3E2-3D790D6AACCF}"/>
              </a:ext>
            </a:extLst>
          </p:cNvPr>
          <p:cNvSpPr txBox="1"/>
          <p:nvPr/>
        </p:nvSpPr>
        <p:spPr>
          <a:xfrm>
            <a:off x="8388025" y="4025555"/>
            <a:ext cx="1667764" cy="461665"/>
          </a:xfrm>
          <a:prstGeom prst="rect">
            <a:avLst/>
          </a:prstGeom>
          <a:noFill/>
        </p:spPr>
        <p:txBody>
          <a:bodyPr wrap="none" rtlCol="0">
            <a:spAutoFit/>
          </a:bodyPr>
          <a:lstStyle/>
          <a:p>
            <a:r>
              <a:rPr lang="nl-BE" sz="2400" dirty="0">
                <a:solidFill>
                  <a:srgbClr val="FF0000"/>
                </a:solidFill>
              </a:rPr>
              <a:t>Archimedes</a:t>
            </a:r>
          </a:p>
        </p:txBody>
      </p:sp>
      <p:sp>
        <p:nvSpPr>
          <p:cNvPr id="8" name="Tekstvak 7">
            <a:extLst>
              <a:ext uri="{FF2B5EF4-FFF2-40B4-BE49-F238E27FC236}">
                <a16:creationId xmlns:a16="http://schemas.microsoft.com/office/drawing/2014/main" id="{DD6A0BE1-5C5B-2F2D-9674-5F60FF7FFF09}"/>
              </a:ext>
            </a:extLst>
          </p:cNvPr>
          <p:cNvSpPr txBox="1"/>
          <p:nvPr/>
        </p:nvSpPr>
        <p:spPr>
          <a:xfrm>
            <a:off x="5759116" y="4384723"/>
            <a:ext cx="1175065" cy="461665"/>
          </a:xfrm>
          <a:prstGeom prst="rect">
            <a:avLst/>
          </a:prstGeom>
          <a:noFill/>
        </p:spPr>
        <p:txBody>
          <a:bodyPr wrap="none" rtlCol="0">
            <a:spAutoFit/>
          </a:bodyPr>
          <a:lstStyle/>
          <a:p>
            <a:r>
              <a:rPr lang="nl-BE" sz="2400" dirty="0">
                <a:solidFill>
                  <a:srgbClr val="FF0000"/>
                </a:solidFill>
              </a:rPr>
              <a:t>zwaarte</a:t>
            </a:r>
          </a:p>
        </p:txBody>
      </p:sp>
      <p:sp>
        <p:nvSpPr>
          <p:cNvPr id="9" name="Tekstvak 8">
            <a:extLst>
              <a:ext uri="{FF2B5EF4-FFF2-40B4-BE49-F238E27FC236}">
                <a16:creationId xmlns:a16="http://schemas.microsoft.com/office/drawing/2014/main" id="{D434824D-5051-0F49-D218-37F3A067A9FE}"/>
              </a:ext>
            </a:extLst>
          </p:cNvPr>
          <p:cNvSpPr txBox="1"/>
          <p:nvPr/>
        </p:nvSpPr>
        <p:spPr>
          <a:xfrm>
            <a:off x="4114801" y="4736418"/>
            <a:ext cx="1326004" cy="461665"/>
          </a:xfrm>
          <a:prstGeom prst="rect">
            <a:avLst/>
          </a:prstGeom>
          <a:noFill/>
        </p:spPr>
        <p:txBody>
          <a:bodyPr wrap="none" rtlCol="0">
            <a:spAutoFit/>
          </a:bodyPr>
          <a:lstStyle/>
          <a:p>
            <a:r>
              <a:rPr lang="nl-BE" sz="2400" dirty="0">
                <a:solidFill>
                  <a:srgbClr val="FF0000"/>
                </a:solidFill>
              </a:rPr>
              <a:t>dichtheid</a:t>
            </a:r>
          </a:p>
        </p:txBody>
      </p:sp>
      <p:sp>
        <p:nvSpPr>
          <p:cNvPr id="10" name="Tekstvak 9">
            <a:extLst>
              <a:ext uri="{FF2B5EF4-FFF2-40B4-BE49-F238E27FC236}">
                <a16:creationId xmlns:a16="http://schemas.microsoft.com/office/drawing/2014/main" id="{A6DDBF9B-DCF6-D273-FE65-6A0794EDD810}"/>
              </a:ext>
            </a:extLst>
          </p:cNvPr>
          <p:cNvSpPr txBox="1"/>
          <p:nvPr/>
        </p:nvSpPr>
        <p:spPr>
          <a:xfrm>
            <a:off x="9839302" y="4757864"/>
            <a:ext cx="1326004" cy="461665"/>
          </a:xfrm>
          <a:prstGeom prst="rect">
            <a:avLst/>
          </a:prstGeom>
          <a:noFill/>
        </p:spPr>
        <p:txBody>
          <a:bodyPr wrap="none" rtlCol="0">
            <a:spAutoFit/>
          </a:bodyPr>
          <a:lstStyle/>
          <a:p>
            <a:r>
              <a:rPr lang="nl-BE" sz="2400" dirty="0">
                <a:solidFill>
                  <a:srgbClr val="FF0000"/>
                </a:solidFill>
              </a:rPr>
              <a:t>dichtheid</a:t>
            </a:r>
          </a:p>
        </p:txBody>
      </p:sp>
    </p:spTree>
    <p:extLst>
      <p:ext uri="{BB962C8B-B14F-4D97-AF65-F5344CB8AC3E}">
        <p14:creationId xmlns:p14="http://schemas.microsoft.com/office/powerpoint/2010/main" val="22136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3B8B1"/>
        </a:solidFill>
        <a:effectLst/>
      </p:bgPr>
    </p:bg>
    <p:spTree>
      <p:nvGrpSpPr>
        <p:cNvPr id="1" name="">
          <a:extLst>
            <a:ext uri="{FF2B5EF4-FFF2-40B4-BE49-F238E27FC236}">
              <a16:creationId xmlns:a16="http://schemas.microsoft.com/office/drawing/2014/main" id="{AC9E2DC1-DACD-A7EF-64E8-51BA37362D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7571EE-F5AC-31BF-ECB9-D564703D2DE0}"/>
              </a:ext>
            </a:extLst>
          </p:cNvPr>
          <p:cNvSpPr>
            <a:spLocks noGrp="1"/>
          </p:cNvSpPr>
          <p:nvPr>
            <p:ph type="title"/>
          </p:nvPr>
        </p:nvSpPr>
        <p:spPr>
          <a:xfrm>
            <a:off x="2231136" y="2834640"/>
            <a:ext cx="7729728" cy="1188720"/>
          </a:xfrm>
        </p:spPr>
        <p:txBody>
          <a:bodyPr>
            <a:normAutofit/>
          </a:bodyPr>
          <a:lstStyle/>
          <a:p>
            <a:r>
              <a:rPr lang="nl-BE" sz="4000" b="1" cap="none"/>
              <a:t>3.  Scheepsliften</a:t>
            </a:r>
          </a:p>
        </p:txBody>
      </p:sp>
      <p:sp>
        <p:nvSpPr>
          <p:cNvPr id="3" name="Ondertitel 2">
            <a:extLst>
              <a:ext uri="{FF2B5EF4-FFF2-40B4-BE49-F238E27FC236}">
                <a16:creationId xmlns:a16="http://schemas.microsoft.com/office/drawing/2014/main" id="{0ADBDFC3-9F72-8798-9263-E3AF95ED227D}"/>
              </a:ext>
            </a:extLst>
          </p:cNvPr>
          <p:cNvSpPr txBox="1">
            <a:spLocks/>
          </p:cNvSpPr>
          <p:nvPr/>
        </p:nvSpPr>
        <p:spPr>
          <a:xfrm>
            <a:off x="5502441" y="4299244"/>
            <a:ext cx="1187117" cy="5734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nl-BE" sz="3000"/>
              <a:t>p 33</a:t>
            </a:r>
          </a:p>
        </p:txBody>
      </p:sp>
    </p:spTree>
    <p:extLst>
      <p:ext uri="{BB962C8B-B14F-4D97-AF65-F5344CB8AC3E}">
        <p14:creationId xmlns:p14="http://schemas.microsoft.com/office/powerpoint/2010/main" val="1885100800"/>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10;&#10;Automatisch gegenereerde beschrijving">
            <a:extLst>
              <a:ext uri="{FF2B5EF4-FFF2-40B4-BE49-F238E27FC236}">
                <a16:creationId xmlns:a16="http://schemas.microsoft.com/office/drawing/2014/main" id="{B062F732-B364-5600-9259-20E8CED81B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292" y="496267"/>
            <a:ext cx="8745416" cy="5865466"/>
          </a:xfrm>
          <a:prstGeom prst="rect">
            <a:avLst/>
          </a:prstGeom>
          <a:noFill/>
          <a:ln>
            <a:noFill/>
          </a:ln>
        </p:spPr>
      </p:pic>
    </p:spTree>
    <p:extLst>
      <p:ext uri="{BB962C8B-B14F-4D97-AF65-F5344CB8AC3E}">
        <p14:creationId xmlns:p14="http://schemas.microsoft.com/office/powerpoint/2010/main" val="718079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2E6D7-13F9-38B3-6F55-6AFAB15808F5}"/>
              </a:ext>
            </a:extLst>
          </p:cNvPr>
          <p:cNvSpPr>
            <a:spLocks noGrp="1"/>
          </p:cNvSpPr>
          <p:nvPr>
            <p:ph type="title"/>
          </p:nvPr>
        </p:nvSpPr>
        <p:spPr>
          <a:xfrm>
            <a:off x="498588" y="748725"/>
            <a:ext cx="8886044" cy="1188720"/>
          </a:xfrm>
        </p:spPr>
        <p:txBody>
          <a:bodyPr/>
          <a:lstStyle/>
          <a:p>
            <a:r>
              <a:rPr lang="nl-BE" cap="none"/>
              <a:t>3.1 Doelen</a:t>
            </a:r>
          </a:p>
        </p:txBody>
      </p:sp>
      <p:sp>
        <p:nvSpPr>
          <p:cNvPr id="3" name="Tijdelijke aanduiding voor inhoud 2">
            <a:extLst>
              <a:ext uri="{FF2B5EF4-FFF2-40B4-BE49-F238E27FC236}">
                <a16:creationId xmlns:a16="http://schemas.microsoft.com/office/drawing/2014/main" id="{9D76F968-8F47-0DAA-B6C2-2AE3FFE8DA97}"/>
              </a:ext>
            </a:extLst>
          </p:cNvPr>
          <p:cNvSpPr>
            <a:spLocks noGrp="1"/>
          </p:cNvSpPr>
          <p:nvPr>
            <p:ph idx="1"/>
          </p:nvPr>
        </p:nvSpPr>
        <p:spPr>
          <a:xfrm>
            <a:off x="175413" y="2686170"/>
            <a:ext cx="9655013" cy="3101983"/>
          </a:xfrm>
        </p:spPr>
        <p:txBody>
          <a:bodyPr>
            <a:normAutofit/>
          </a:bodyPr>
          <a:lstStyle/>
          <a:p>
            <a:pPr>
              <a:buClr>
                <a:srgbClr val="93B8B1"/>
              </a:buClr>
              <a:buFont typeface="Wingdings" panose="05000000000000000000" pitchFamily="2" charset="2"/>
              <a:buChar char="q"/>
            </a:pPr>
            <a:r>
              <a:rPr lang="nl-BE" sz="2400" dirty="0"/>
              <a:t> Ik kan de werking van de scheepsliften op het centrumkanaal uitleggen.</a:t>
            </a:r>
          </a:p>
          <a:p>
            <a:pPr>
              <a:buClr>
                <a:srgbClr val="93B8B1"/>
              </a:buClr>
              <a:buFont typeface="Wingdings" panose="05000000000000000000" pitchFamily="2" charset="2"/>
              <a:buChar char="q"/>
            </a:pPr>
            <a:r>
              <a:rPr lang="nl-BE" sz="2400" dirty="0"/>
              <a:t> Ik kan het principe van communicerende vaten koppelen aan de werking van de scheepslift.</a:t>
            </a:r>
          </a:p>
          <a:p>
            <a:pPr>
              <a:buClr>
                <a:srgbClr val="93B8B1"/>
              </a:buClr>
              <a:buFont typeface="Wingdings" panose="05000000000000000000" pitchFamily="2" charset="2"/>
              <a:buChar char="q"/>
            </a:pPr>
            <a:r>
              <a:rPr lang="nl-BE" sz="2400" dirty="0"/>
              <a:t> Ik kan op basis van een gegeven proef de 	onderzoeksvraag, de hypothese opstellen en de benodigdheden verzamelen.</a:t>
            </a:r>
          </a:p>
        </p:txBody>
      </p:sp>
      <p:pic>
        <p:nvPicPr>
          <p:cNvPr id="4" name="Afbeelding 3" descr="Afbeelding met schermopname, tekst, Kleurrijkheid, grafische vormgeving&#10;&#10;Automatisch gegenereerde beschrijving">
            <a:extLst>
              <a:ext uri="{FF2B5EF4-FFF2-40B4-BE49-F238E27FC236}">
                <a16:creationId xmlns:a16="http://schemas.microsoft.com/office/drawing/2014/main" id="{C4738F39-1023-EE9B-EF78-83F213BB6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426" y="0"/>
            <a:ext cx="2361574" cy="6858000"/>
          </a:xfrm>
          <a:prstGeom prst="rect">
            <a:avLst/>
          </a:prstGeom>
        </p:spPr>
      </p:pic>
    </p:spTree>
    <p:extLst>
      <p:ext uri="{BB962C8B-B14F-4D97-AF65-F5344CB8AC3E}">
        <p14:creationId xmlns:p14="http://schemas.microsoft.com/office/powerpoint/2010/main" val="4263794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4626A-79AE-8F1F-80B7-B06CBBFFEA66}"/>
              </a:ext>
            </a:extLst>
          </p:cNvPr>
          <p:cNvSpPr>
            <a:spLocks noGrp="1"/>
          </p:cNvSpPr>
          <p:nvPr>
            <p:ph type="title"/>
          </p:nvPr>
        </p:nvSpPr>
        <p:spPr>
          <a:xfrm>
            <a:off x="2231136" y="523613"/>
            <a:ext cx="7729728" cy="1188720"/>
          </a:xfrm>
        </p:spPr>
        <p:txBody>
          <a:bodyPr/>
          <a:lstStyle/>
          <a:p>
            <a:r>
              <a:rPr lang="nl-BE" cap="none"/>
              <a:t>3.2 Wat moet je doen?</a:t>
            </a:r>
          </a:p>
        </p:txBody>
      </p:sp>
      <p:pic>
        <p:nvPicPr>
          <p:cNvPr id="5" name="Tijdelijke aanduiding voor inhoud 4">
            <a:extLst>
              <a:ext uri="{FF2B5EF4-FFF2-40B4-BE49-F238E27FC236}">
                <a16:creationId xmlns:a16="http://schemas.microsoft.com/office/drawing/2014/main" id="{AC62D85B-D3E2-852B-7D9B-5D169A19D5F0}"/>
              </a:ext>
            </a:extLst>
          </p:cNvPr>
          <p:cNvPicPr>
            <a:picLocks noGrp="1" noChangeAspect="1"/>
          </p:cNvPicPr>
          <p:nvPr>
            <p:ph idx="1"/>
          </p:nvPr>
        </p:nvPicPr>
        <p:blipFill>
          <a:blip r:embed="rId2"/>
          <a:srcRect b="28358"/>
          <a:stretch/>
        </p:blipFill>
        <p:spPr>
          <a:xfrm>
            <a:off x="245538" y="2109037"/>
            <a:ext cx="9715326" cy="3695962"/>
          </a:xfrm>
        </p:spPr>
      </p:pic>
      <p:pic>
        <p:nvPicPr>
          <p:cNvPr id="6" name="Afbeelding 5" descr="Afbeelding met patroon, plein, pixel, kruiswoordpuzzel&#10;&#10;Door AI gegenereerde inhoud is mogelijk onjuist.">
            <a:extLst>
              <a:ext uri="{FF2B5EF4-FFF2-40B4-BE49-F238E27FC236}">
                <a16:creationId xmlns:a16="http://schemas.microsoft.com/office/drawing/2014/main" id="{5B75802C-A8E8-ED14-04B3-56442AAB50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4883" y="3429000"/>
            <a:ext cx="3128211" cy="3128211"/>
          </a:xfrm>
          <a:prstGeom prst="rect">
            <a:avLst/>
          </a:prstGeom>
        </p:spPr>
      </p:pic>
    </p:spTree>
    <p:extLst>
      <p:ext uri="{BB962C8B-B14F-4D97-AF65-F5344CB8AC3E}">
        <p14:creationId xmlns:p14="http://schemas.microsoft.com/office/powerpoint/2010/main" val="3469523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A9127-BDEA-2F2D-682B-1BA977F149EC}"/>
              </a:ext>
            </a:extLst>
          </p:cNvPr>
          <p:cNvSpPr>
            <a:spLocks noGrp="1"/>
          </p:cNvSpPr>
          <p:nvPr>
            <p:ph type="title"/>
          </p:nvPr>
        </p:nvSpPr>
        <p:spPr>
          <a:xfrm>
            <a:off x="2231136" y="794035"/>
            <a:ext cx="7729728" cy="1188720"/>
          </a:xfrm>
        </p:spPr>
        <p:txBody>
          <a:bodyPr/>
          <a:lstStyle/>
          <a:p>
            <a:r>
              <a:rPr lang="nl-BE" cap="none"/>
              <a:t>Scheepsliften</a:t>
            </a:r>
          </a:p>
        </p:txBody>
      </p:sp>
      <p:sp>
        <p:nvSpPr>
          <p:cNvPr id="3" name="Tijdelijke aanduiding voor inhoud 2">
            <a:extLst>
              <a:ext uri="{FF2B5EF4-FFF2-40B4-BE49-F238E27FC236}">
                <a16:creationId xmlns:a16="http://schemas.microsoft.com/office/drawing/2014/main" id="{27B41477-5497-6FAE-E9FF-9BD1F46FF50A}"/>
              </a:ext>
            </a:extLst>
          </p:cNvPr>
          <p:cNvSpPr>
            <a:spLocks noGrp="1"/>
          </p:cNvSpPr>
          <p:nvPr>
            <p:ph idx="1"/>
          </p:nvPr>
        </p:nvSpPr>
        <p:spPr>
          <a:xfrm>
            <a:off x="1745714" y="2363458"/>
            <a:ext cx="7729728" cy="4044630"/>
          </a:xfrm>
        </p:spPr>
        <p:txBody>
          <a:bodyPr>
            <a:noAutofit/>
          </a:bodyPr>
          <a:lstStyle/>
          <a:p>
            <a:pPr marL="0" indent="0">
              <a:buNone/>
            </a:pPr>
            <a:r>
              <a:rPr lang="nl-BE" sz="2000" b="1" u="sng" dirty="0"/>
              <a:t>Probleem 2</a:t>
            </a:r>
          </a:p>
          <a:p>
            <a:pPr lvl="1">
              <a:buClr>
                <a:srgbClr val="93B8B1"/>
              </a:buClr>
            </a:pPr>
            <a:r>
              <a:rPr lang="nl-BE" sz="2000" dirty="0"/>
              <a:t>Plateau </a:t>
            </a:r>
          </a:p>
          <a:p>
            <a:pPr marL="228600" lvl="1" indent="0">
              <a:buNone/>
            </a:pPr>
            <a:r>
              <a:rPr lang="nl-BE" sz="2000" dirty="0"/>
              <a:t>	= een plots groot hoogteverschil</a:t>
            </a:r>
          </a:p>
          <a:p>
            <a:pPr marL="228600" lvl="1" indent="0">
              <a:buNone/>
            </a:pPr>
            <a:endParaRPr lang="nl-BE" sz="2000" dirty="0"/>
          </a:p>
          <a:p>
            <a:pPr marL="228600" lvl="1" indent="0">
              <a:buNone/>
            </a:pPr>
            <a:r>
              <a:rPr lang="nl-BE" sz="2000" dirty="0"/>
              <a:t>Sluizen kunnen dit hoogteverschil niet overbruggen</a:t>
            </a:r>
          </a:p>
          <a:p>
            <a:pPr marL="228600" lvl="1" indent="0">
              <a:buNone/>
            </a:pPr>
            <a:r>
              <a:rPr lang="nl-BE" sz="2000" dirty="0">
                <a:sym typeface="Wingdings" panose="05000000000000000000" pitchFamily="2" charset="2"/>
              </a:rPr>
              <a:t> Scheepsliften gebruiken</a:t>
            </a:r>
          </a:p>
          <a:p>
            <a:pPr marL="228600" lvl="1" indent="0">
              <a:buNone/>
            </a:pPr>
            <a:endParaRPr lang="nl-BE" sz="2000" dirty="0">
              <a:sym typeface="Wingdings" panose="05000000000000000000" pitchFamily="2" charset="2"/>
            </a:endParaRPr>
          </a:p>
          <a:p>
            <a:pPr marL="228600" lvl="1" indent="0">
              <a:buNone/>
            </a:pPr>
            <a:r>
              <a:rPr lang="nl-BE" sz="2000" b="1" dirty="0">
                <a:sym typeface="Wingdings" panose="05000000000000000000" pitchFamily="2" charset="2"/>
              </a:rPr>
              <a:t>ONDERZOEKSVRAAG:</a:t>
            </a:r>
          </a:p>
          <a:p>
            <a:pPr marL="228600" lvl="1" indent="0">
              <a:buNone/>
            </a:pPr>
            <a:r>
              <a:rPr lang="nl-BE" sz="2000" b="0" i="0" dirty="0">
                <a:solidFill>
                  <a:srgbClr val="FF0000"/>
                </a:solidFill>
                <a:effectLst/>
                <a:latin typeface="Aptos" panose="020B0004020202020204" pitchFamily="34" charset="0"/>
              </a:rPr>
              <a:t>Op welke manier kunnen we die plotse verhoging in de natuur oplossen, zodat schepen toch over dit kanaal kunnen varen?  </a:t>
            </a:r>
            <a:endParaRPr lang="nl-BE" sz="2000" b="1" dirty="0">
              <a:sym typeface="Wingdings" panose="05000000000000000000" pitchFamily="2" charset="2"/>
            </a:endParaRPr>
          </a:p>
        </p:txBody>
      </p:sp>
      <p:pic>
        <p:nvPicPr>
          <p:cNvPr id="6" name="Afbeelding 5">
            <a:extLst>
              <a:ext uri="{FF2B5EF4-FFF2-40B4-BE49-F238E27FC236}">
                <a16:creationId xmlns:a16="http://schemas.microsoft.com/office/drawing/2014/main" id="{67CE65E1-4E77-7275-DAAE-5123EBF19098}"/>
              </a:ext>
            </a:extLst>
          </p:cNvPr>
          <p:cNvPicPr>
            <a:picLocks noChangeAspect="1"/>
          </p:cNvPicPr>
          <p:nvPr/>
        </p:nvPicPr>
        <p:blipFill>
          <a:blip r:embed="rId2"/>
          <a:stretch>
            <a:fillRect/>
          </a:stretch>
        </p:blipFill>
        <p:spPr>
          <a:xfrm>
            <a:off x="8590845" y="2148320"/>
            <a:ext cx="3381651" cy="2270941"/>
          </a:xfrm>
          <a:prstGeom prst="rect">
            <a:avLst/>
          </a:prstGeom>
        </p:spPr>
      </p:pic>
      <p:pic>
        <p:nvPicPr>
          <p:cNvPr id="8" name="Afbeelding 7">
            <a:extLst>
              <a:ext uri="{FF2B5EF4-FFF2-40B4-BE49-F238E27FC236}">
                <a16:creationId xmlns:a16="http://schemas.microsoft.com/office/drawing/2014/main" id="{52633DDB-E0F5-E2C4-9915-FB275AECB52B}"/>
              </a:ext>
            </a:extLst>
          </p:cNvPr>
          <p:cNvPicPr>
            <a:picLocks noChangeAspect="1"/>
          </p:cNvPicPr>
          <p:nvPr/>
        </p:nvPicPr>
        <p:blipFill>
          <a:blip r:embed="rId3"/>
          <a:stretch>
            <a:fillRect/>
          </a:stretch>
        </p:blipFill>
        <p:spPr>
          <a:xfrm>
            <a:off x="8590845" y="4414168"/>
            <a:ext cx="3381652" cy="1377032"/>
          </a:xfrm>
          <a:prstGeom prst="rect">
            <a:avLst/>
          </a:prstGeom>
        </p:spPr>
      </p:pic>
    </p:spTree>
    <p:extLst>
      <p:ext uri="{BB962C8B-B14F-4D97-AF65-F5344CB8AC3E}">
        <p14:creationId xmlns:p14="http://schemas.microsoft.com/office/powerpoint/2010/main" val="5347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87720-A4CD-D77E-E2AB-5A17DA4F3E69}"/>
              </a:ext>
            </a:extLst>
          </p:cNvPr>
          <p:cNvSpPr>
            <a:spLocks noGrp="1"/>
          </p:cNvSpPr>
          <p:nvPr>
            <p:ph type="title"/>
          </p:nvPr>
        </p:nvSpPr>
        <p:spPr>
          <a:xfrm>
            <a:off x="2231136" y="740102"/>
            <a:ext cx="7729728" cy="1188720"/>
          </a:xfrm>
        </p:spPr>
        <p:txBody>
          <a:bodyPr>
            <a:normAutofit/>
          </a:bodyPr>
          <a:lstStyle/>
          <a:p>
            <a:r>
              <a:rPr lang="nl-BE" cap="none"/>
              <a:t>Scheepsliften</a:t>
            </a:r>
          </a:p>
        </p:txBody>
      </p:sp>
      <p:pic>
        <p:nvPicPr>
          <p:cNvPr id="4" name="Afbeelding 3">
            <a:extLst>
              <a:ext uri="{FF2B5EF4-FFF2-40B4-BE49-F238E27FC236}">
                <a16:creationId xmlns:a16="http://schemas.microsoft.com/office/drawing/2014/main" id="{52A91480-AF34-9CFC-1A5C-A2F9BCDE8968}"/>
              </a:ext>
            </a:extLst>
          </p:cNvPr>
          <p:cNvPicPr>
            <a:picLocks noChangeAspect="1"/>
          </p:cNvPicPr>
          <p:nvPr/>
        </p:nvPicPr>
        <p:blipFill>
          <a:blip r:embed="rId2"/>
          <a:stretch>
            <a:fillRect/>
          </a:stretch>
        </p:blipFill>
        <p:spPr>
          <a:xfrm>
            <a:off x="1973961" y="2072214"/>
            <a:ext cx="8372732" cy="3871386"/>
          </a:xfrm>
          <a:prstGeom prst="rect">
            <a:avLst/>
          </a:prstGeom>
        </p:spPr>
      </p:pic>
      <p:sp>
        <p:nvSpPr>
          <p:cNvPr id="5" name="Rechthoek 4">
            <a:extLst>
              <a:ext uri="{FF2B5EF4-FFF2-40B4-BE49-F238E27FC236}">
                <a16:creationId xmlns:a16="http://schemas.microsoft.com/office/drawing/2014/main" id="{03866B72-60CF-BA27-8E09-21749A252940}"/>
              </a:ext>
            </a:extLst>
          </p:cNvPr>
          <p:cNvSpPr/>
          <p:nvPr/>
        </p:nvSpPr>
        <p:spPr>
          <a:xfrm>
            <a:off x="2057400" y="3898369"/>
            <a:ext cx="2667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84D4C509-5F8A-BCCA-50F1-43B98C0CBE51}"/>
              </a:ext>
            </a:extLst>
          </p:cNvPr>
          <p:cNvSpPr/>
          <p:nvPr/>
        </p:nvSpPr>
        <p:spPr>
          <a:xfrm>
            <a:off x="2057400" y="2169600"/>
            <a:ext cx="2667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E8F7C776-A53A-6824-0884-2EED17C426DB}"/>
              </a:ext>
            </a:extLst>
          </p:cNvPr>
          <p:cNvSpPr/>
          <p:nvPr/>
        </p:nvSpPr>
        <p:spPr>
          <a:xfrm>
            <a:off x="2076450" y="4901944"/>
            <a:ext cx="2667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D692691A-5D6F-3C85-8832-5A9CAB823A93}"/>
              </a:ext>
            </a:extLst>
          </p:cNvPr>
          <p:cNvSpPr/>
          <p:nvPr/>
        </p:nvSpPr>
        <p:spPr>
          <a:xfrm>
            <a:off x="2095500" y="5618151"/>
            <a:ext cx="2667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B9B40135-4F7D-1C92-A1DD-32B21341A867}"/>
              </a:ext>
            </a:extLst>
          </p:cNvPr>
          <p:cNvSpPr/>
          <p:nvPr/>
        </p:nvSpPr>
        <p:spPr>
          <a:xfrm>
            <a:off x="2095500" y="2524405"/>
            <a:ext cx="2667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99D9A494-D57F-A4ED-6056-140D92916F96}"/>
              </a:ext>
            </a:extLst>
          </p:cNvPr>
          <p:cNvSpPr/>
          <p:nvPr/>
        </p:nvSpPr>
        <p:spPr>
          <a:xfrm>
            <a:off x="2076450" y="5233990"/>
            <a:ext cx="2667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3E08DBC1-6E99-0AA9-A77D-FBB47B520A18}"/>
              </a:ext>
            </a:extLst>
          </p:cNvPr>
          <p:cNvSpPr/>
          <p:nvPr/>
        </p:nvSpPr>
        <p:spPr>
          <a:xfrm>
            <a:off x="2095500" y="4305302"/>
            <a:ext cx="352425" cy="261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C9BDCF58-C60B-BD66-4847-225E9483B1A8}"/>
              </a:ext>
            </a:extLst>
          </p:cNvPr>
          <p:cNvSpPr/>
          <p:nvPr/>
        </p:nvSpPr>
        <p:spPr>
          <a:xfrm>
            <a:off x="2095500" y="3162300"/>
            <a:ext cx="266700" cy="238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8392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BE143-1770-5660-3785-9251289777A1}"/>
              </a:ext>
            </a:extLst>
          </p:cNvPr>
          <p:cNvSpPr>
            <a:spLocks noGrp="1"/>
          </p:cNvSpPr>
          <p:nvPr>
            <p:ph type="title"/>
          </p:nvPr>
        </p:nvSpPr>
        <p:spPr>
          <a:xfrm>
            <a:off x="2231136" y="621792"/>
            <a:ext cx="7729728" cy="1188720"/>
          </a:xfrm>
        </p:spPr>
        <p:txBody>
          <a:bodyPr>
            <a:normAutofit/>
          </a:bodyPr>
          <a:lstStyle/>
          <a:p>
            <a:r>
              <a:rPr lang="nl-BE" cap="none"/>
              <a:t>Scheepsliften</a:t>
            </a:r>
          </a:p>
        </p:txBody>
      </p:sp>
      <p:pic>
        <p:nvPicPr>
          <p:cNvPr id="4" name="Afbeelding 3">
            <a:extLst>
              <a:ext uri="{FF2B5EF4-FFF2-40B4-BE49-F238E27FC236}">
                <a16:creationId xmlns:a16="http://schemas.microsoft.com/office/drawing/2014/main" id="{4AB30C6E-5C89-5E67-DB26-7FA46C7FB402}"/>
              </a:ext>
            </a:extLst>
          </p:cNvPr>
          <p:cNvPicPr>
            <a:picLocks noChangeAspect="1"/>
          </p:cNvPicPr>
          <p:nvPr/>
        </p:nvPicPr>
        <p:blipFill>
          <a:blip r:embed="rId3"/>
          <a:stretch>
            <a:fillRect/>
          </a:stretch>
        </p:blipFill>
        <p:spPr>
          <a:xfrm>
            <a:off x="1722181" y="1968228"/>
            <a:ext cx="8747637" cy="4635111"/>
          </a:xfrm>
          <a:prstGeom prst="rect">
            <a:avLst/>
          </a:prstGeom>
        </p:spPr>
      </p:pic>
      <p:sp>
        <p:nvSpPr>
          <p:cNvPr id="5" name="Rechthoek 4">
            <a:extLst>
              <a:ext uri="{FF2B5EF4-FFF2-40B4-BE49-F238E27FC236}">
                <a16:creationId xmlns:a16="http://schemas.microsoft.com/office/drawing/2014/main" id="{196CFFCF-2A0F-79C0-45A8-D96A27F2E608}"/>
              </a:ext>
            </a:extLst>
          </p:cNvPr>
          <p:cNvSpPr/>
          <p:nvPr/>
        </p:nvSpPr>
        <p:spPr>
          <a:xfrm>
            <a:off x="2321168" y="5720861"/>
            <a:ext cx="1617785" cy="222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1532CA5C-41EE-7452-C6B0-A282FC6E8D2D}"/>
              </a:ext>
            </a:extLst>
          </p:cNvPr>
          <p:cNvSpPr/>
          <p:nvPr/>
        </p:nvSpPr>
        <p:spPr>
          <a:xfrm>
            <a:off x="4677506" y="5709137"/>
            <a:ext cx="1617785" cy="222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89F20D83-1CCF-F598-58F2-CCFBE4B569DC}"/>
              </a:ext>
            </a:extLst>
          </p:cNvPr>
          <p:cNvSpPr/>
          <p:nvPr/>
        </p:nvSpPr>
        <p:spPr>
          <a:xfrm>
            <a:off x="7093014" y="5709137"/>
            <a:ext cx="1617785" cy="222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3F3BCB4B-7E61-599D-FEAC-FA41D1C41FBA}"/>
              </a:ext>
            </a:extLst>
          </p:cNvPr>
          <p:cNvSpPr/>
          <p:nvPr/>
        </p:nvSpPr>
        <p:spPr>
          <a:xfrm>
            <a:off x="2321167" y="6162097"/>
            <a:ext cx="1617785" cy="222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867575E3-57D8-CBFF-6D92-EBB1733186A7}"/>
              </a:ext>
            </a:extLst>
          </p:cNvPr>
          <p:cNvSpPr/>
          <p:nvPr/>
        </p:nvSpPr>
        <p:spPr>
          <a:xfrm>
            <a:off x="4677505" y="6162098"/>
            <a:ext cx="1617785" cy="222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D5E110DA-F923-B15A-43E6-1931AB2F139A}"/>
              </a:ext>
            </a:extLst>
          </p:cNvPr>
          <p:cNvSpPr/>
          <p:nvPr/>
        </p:nvSpPr>
        <p:spPr>
          <a:xfrm>
            <a:off x="7233692" y="6132788"/>
            <a:ext cx="2226831" cy="222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064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0FB77-621D-B780-7582-A541757320E1}"/>
              </a:ext>
            </a:extLst>
          </p:cNvPr>
          <p:cNvSpPr>
            <a:spLocks noGrp="1"/>
          </p:cNvSpPr>
          <p:nvPr>
            <p:ph type="title"/>
          </p:nvPr>
        </p:nvSpPr>
        <p:spPr>
          <a:xfrm>
            <a:off x="804672" y="964692"/>
            <a:ext cx="5894832" cy="1188720"/>
          </a:xfrm>
        </p:spPr>
        <p:txBody>
          <a:bodyPr>
            <a:normAutofit/>
          </a:bodyPr>
          <a:lstStyle/>
          <a:p>
            <a:r>
              <a:rPr lang="nl-BE" cap="none"/>
              <a:t>1.2 Brainstorm</a:t>
            </a:r>
          </a:p>
        </p:txBody>
      </p:sp>
      <p:sp>
        <p:nvSpPr>
          <p:cNvPr id="3" name="Tijdelijke aanduiding voor inhoud 2">
            <a:extLst>
              <a:ext uri="{FF2B5EF4-FFF2-40B4-BE49-F238E27FC236}">
                <a16:creationId xmlns:a16="http://schemas.microsoft.com/office/drawing/2014/main" id="{435E6D9A-3D45-8DCA-5674-AA69F67DEE3C}"/>
              </a:ext>
            </a:extLst>
          </p:cNvPr>
          <p:cNvSpPr>
            <a:spLocks noGrp="1"/>
          </p:cNvSpPr>
          <p:nvPr>
            <p:ph idx="1"/>
          </p:nvPr>
        </p:nvSpPr>
        <p:spPr>
          <a:xfrm>
            <a:off x="803243" y="2638044"/>
            <a:ext cx="5963317" cy="3263206"/>
          </a:xfrm>
        </p:spPr>
        <p:txBody>
          <a:bodyPr>
            <a:normAutofit/>
          </a:bodyPr>
          <a:lstStyle/>
          <a:p>
            <a:pPr marL="0" indent="0">
              <a:buNone/>
            </a:pPr>
            <a:r>
              <a:rPr lang="nl-BE" sz="2400" b="1" dirty="0"/>
              <a:t>‘TRANSPORT OVER WATER’</a:t>
            </a:r>
          </a:p>
          <a:p>
            <a:pPr marL="0" indent="0">
              <a:buNone/>
            </a:pPr>
            <a:endParaRPr lang="nl-BE" sz="2400" dirty="0"/>
          </a:p>
          <a:p>
            <a:pPr>
              <a:buClr>
                <a:srgbClr val="93B8B1"/>
              </a:buClr>
              <a:buFont typeface="Wingdings" panose="05000000000000000000" pitchFamily="2" charset="2"/>
              <a:buChar char="à"/>
            </a:pPr>
            <a:r>
              <a:rPr lang="nl-BE" sz="2400" dirty="0">
                <a:sym typeface="Wingdings" panose="05000000000000000000" pitchFamily="2" charset="2"/>
              </a:rPr>
              <a:t> Wat roept het thema bij jou op?</a:t>
            </a:r>
          </a:p>
          <a:p>
            <a:pPr>
              <a:buClr>
                <a:srgbClr val="93B8B1"/>
              </a:buClr>
              <a:buFont typeface="Wingdings" panose="05000000000000000000" pitchFamily="2" charset="2"/>
              <a:buChar char="à"/>
            </a:pPr>
            <a:r>
              <a:rPr lang="nl-BE" sz="2400" dirty="0">
                <a:sym typeface="Wingdings" panose="05000000000000000000" pitchFamily="2" charset="2"/>
              </a:rPr>
              <a:t> Welke beelden, ideeën … komen bij je op?</a:t>
            </a:r>
            <a:endParaRPr lang="nl-BE" sz="2400" dirty="0"/>
          </a:p>
        </p:txBody>
      </p:sp>
      <p:sp>
        <p:nvSpPr>
          <p:cNvPr id="9" name="Rectangle 8">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patroon, plein, kunst, pixel&#10;&#10;Automatisch gegenereerde beschrijving">
            <a:extLst>
              <a:ext uri="{FF2B5EF4-FFF2-40B4-BE49-F238E27FC236}">
                <a16:creationId xmlns:a16="http://schemas.microsoft.com/office/drawing/2014/main" id="{4048DD53-BB32-E657-4483-1A8ADF2D4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890" y="1785658"/>
            <a:ext cx="3328416" cy="3294625"/>
          </a:xfrm>
          <a:prstGeom prst="rect">
            <a:avLst/>
          </a:prstGeom>
        </p:spPr>
      </p:pic>
      <p:pic>
        <p:nvPicPr>
          <p:cNvPr id="5" name="Afbeelding 4">
            <a:extLst>
              <a:ext uri="{FF2B5EF4-FFF2-40B4-BE49-F238E27FC236}">
                <a16:creationId xmlns:a16="http://schemas.microsoft.com/office/drawing/2014/main" id="{48BAB6A4-12EA-2169-2014-2A46041144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976" y="1052035"/>
            <a:ext cx="985203" cy="1014033"/>
          </a:xfrm>
          <a:prstGeom prst="rect">
            <a:avLst/>
          </a:prstGeom>
          <a:noFill/>
          <a:ln>
            <a:noFill/>
          </a:ln>
        </p:spPr>
      </p:pic>
    </p:spTree>
    <p:extLst>
      <p:ext uri="{BB962C8B-B14F-4D97-AF65-F5344CB8AC3E}">
        <p14:creationId xmlns:p14="http://schemas.microsoft.com/office/powerpoint/2010/main" val="3838442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1AFDA-F044-E80C-2021-75E0785C83DC}"/>
              </a:ext>
            </a:extLst>
          </p:cNvPr>
          <p:cNvSpPr>
            <a:spLocks noGrp="1"/>
          </p:cNvSpPr>
          <p:nvPr>
            <p:ph type="title"/>
          </p:nvPr>
        </p:nvSpPr>
        <p:spPr/>
        <p:txBody>
          <a:bodyPr>
            <a:normAutofit/>
          </a:bodyPr>
          <a:lstStyle/>
          <a:p>
            <a:r>
              <a:rPr lang="nl-BE" cap="none"/>
              <a:t>Scheepsliften</a:t>
            </a:r>
          </a:p>
        </p:txBody>
      </p:sp>
      <p:pic>
        <p:nvPicPr>
          <p:cNvPr id="9" name="Afbeelding 8">
            <a:extLst>
              <a:ext uri="{FF2B5EF4-FFF2-40B4-BE49-F238E27FC236}">
                <a16:creationId xmlns:a16="http://schemas.microsoft.com/office/drawing/2014/main" id="{C47BB37F-3712-D9C3-E7F3-12171A1A46CF}"/>
              </a:ext>
            </a:extLst>
          </p:cNvPr>
          <p:cNvPicPr>
            <a:picLocks noChangeAspect="1"/>
          </p:cNvPicPr>
          <p:nvPr/>
        </p:nvPicPr>
        <p:blipFill>
          <a:blip r:embed="rId2"/>
          <a:stretch>
            <a:fillRect/>
          </a:stretch>
        </p:blipFill>
        <p:spPr>
          <a:xfrm>
            <a:off x="2231136" y="2323946"/>
            <a:ext cx="5382376" cy="1105054"/>
          </a:xfrm>
          <a:prstGeom prst="rect">
            <a:avLst/>
          </a:prstGeom>
        </p:spPr>
      </p:pic>
      <p:sp>
        <p:nvSpPr>
          <p:cNvPr id="10" name="Tekstvak 9">
            <a:extLst>
              <a:ext uri="{FF2B5EF4-FFF2-40B4-BE49-F238E27FC236}">
                <a16:creationId xmlns:a16="http://schemas.microsoft.com/office/drawing/2014/main" id="{79FE2AB4-F4DA-054C-F74C-C5540A79E961}"/>
              </a:ext>
            </a:extLst>
          </p:cNvPr>
          <p:cNvSpPr txBox="1"/>
          <p:nvPr/>
        </p:nvSpPr>
        <p:spPr>
          <a:xfrm>
            <a:off x="2324920" y="2507141"/>
            <a:ext cx="300082" cy="369332"/>
          </a:xfrm>
          <a:prstGeom prst="rect">
            <a:avLst/>
          </a:prstGeom>
          <a:noFill/>
          <a:ln>
            <a:noFill/>
          </a:ln>
        </p:spPr>
        <p:txBody>
          <a:bodyPr wrap="none" rtlCol="0">
            <a:spAutoFit/>
          </a:bodyPr>
          <a:lstStyle/>
          <a:p>
            <a:r>
              <a:rPr lang="nl-BE"/>
              <a:t>x</a:t>
            </a:r>
          </a:p>
        </p:txBody>
      </p:sp>
      <p:pic>
        <p:nvPicPr>
          <p:cNvPr id="13" name="Afbeelding 12">
            <a:extLst>
              <a:ext uri="{FF2B5EF4-FFF2-40B4-BE49-F238E27FC236}">
                <a16:creationId xmlns:a16="http://schemas.microsoft.com/office/drawing/2014/main" id="{84E2C632-5CCF-74F9-235D-A44127B82018}"/>
              </a:ext>
            </a:extLst>
          </p:cNvPr>
          <p:cNvPicPr>
            <a:picLocks noChangeAspect="1"/>
          </p:cNvPicPr>
          <p:nvPr/>
        </p:nvPicPr>
        <p:blipFill>
          <a:blip r:embed="rId3"/>
          <a:stretch>
            <a:fillRect/>
          </a:stretch>
        </p:blipFill>
        <p:spPr>
          <a:xfrm>
            <a:off x="4264119" y="3593672"/>
            <a:ext cx="5696745" cy="914528"/>
          </a:xfrm>
          <a:prstGeom prst="rect">
            <a:avLst/>
          </a:prstGeom>
        </p:spPr>
      </p:pic>
      <p:sp>
        <p:nvSpPr>
          <p:cNvPr id="14" name="Tekstvak 13">
            <a:extLst>
              <a:ext uri="{FF2B5EF4-FFF2-40B4-BE49-F238E27FC236}">
                <a16:creationId xmlns:a16="http://schemas.microsoft.com/office/drawing/2014/main" id="{93DADC07-E89B-B8B0-E5A5-232FDE0FCE99}"/>
              </a:ext>
            </a:extLst>
          </p:cNvPr>
          <p:cNvSpPr txBox="1"/>
          <p:nvPr/>
        </p:nvSpPr>
        <p:spPr>
          <a:xfrm>
            <a:off x="4481966" y="4138868"/>
            <a:ext cx="300082" cy="369332"/>
          </a:xfrm>
          <a:prstGeom prst="rect">
            <a:avLst/>
          </a:prstGeom>
          <a:noFill/>
          <a:ln>
            <a:noFill/>
          </a:ln>
        </p:spPr>
        <p:txBody>
          <a:bodyPr wrap="none" rtlCol="0">
            <a:spAutoFit/>
          </a:bodyPr>
          <a:lstStyle/>
          <a:p>
            <a:r>
              <a:rPr lang="nl-BE"/>
              <a:t>x</a:t>
            </a:r>
          </a:p>
        </p:txBody>
      </p:sp>
      <p:sp>
        <p:nvSpPr>
          <p:cNvPr id="15" name="Tekstvak 14">
            <a:extLst>
              <a:ext uri="{FF2B5EF4-FFF2-40B4-BE49-F238E27FC236}">
                <a16:creationId xmlns:a16="http://schemas.microsoft.com/office/drawing/2014/main" id="{E34183D1-1E84-1F26-450A-FF92919669F5}"/>
              </a:ext>
            </a:extLst>
          </p:cNvPr>
          <p:cNvSpPr txBox="1"/>
          <p:nvPr/>
        </p:nvSpPr>
        <p:spPr>
          <a:xfrm>
            <a:off x="7729258" y="4138868"/>
            <a:ext cx="2083776" cy="369332"/>
          </a:xfrm>
          <a:prstGeom prst="rect">
            <a:avLst/>
          </a:prstGeom>
          <a:noFill/>
          <a:ln>
            <a:noFill/>
          </a:ln>
        </p:spPr>
        <p:txBody>
          <a:bodyPr wrap="none" rtlCol="0">
            <a:spAutoFit/>
          </a:bodyPr>
          <a:lstStyle/>
          <a:p>
            <a:r>
              <a:rPr lang="nl-BE">
                <a:solidFill>
                  <a:srgbClr val="FF0000"/>
                </a:solidFill>
              </a:rPr>
              <a:t>de andere bak, bak c</a:t>
            </a:r>
          </a:p>
        </p:txBody>
      </p:sp>
      <p:pic>
        <p:nvPicPr>
          <p:cNvPr id="20" name="Afbeelding 19">
            <a:extLst>
              <a:ext uri="{FF2B5EF4-FFF2-40B4-BE49-F238E27FC236}">
                <a16:creationId xmlns:a16="http://schemas.microsoft.com/office/drawing/2014/main" id="{D1B84F40-EC91-7474-997E-4D34F508BF4F}"/>
              </a:ext>
            </a:extLst>
          </p:cNvPr>
          <p:cNvPicPr>
            <a:picLocks noChangeAspect="1"/>
          </p:cNvPicPr>
          <p:nvPr/>
        </p:nvPicPr>
        <p:blipFill>
          <a:blip r:embed="rId4"/>
          <a:stretch>
            <a:fillRect/>
          </a:stretch>
        </p:blipFill>
        <p:spPr>
          <a:xfrm>
            <a:off x="2136021" y="4672871"/>
            <a:ext cx="6521016" cy="1387959"/>
          </a:xfrm>
          <a:prstGeom prst="rect">
            <a:avLst/>
          </a:prstGeom>
        </p:spPr>
      </p:pic>
      <p:sp>
        <p:nvSpPr>
          <p:cNvPr id="18" name="Rechthoek 17">
            <a:extLst>
              <a:ext uri="{FF2B5EF4-FFF2-40B4-BE49-F238E27FC236}">
                <a16:creationId xmlns:a16="http://schemas.microsoft.com/office/drawing/2014/main" id="{1171041F-8C4A-62F8-23C1-832C6002E886}"/>
              </a:ext>
            </a:extLst>
          </p:cNvPr>
          <p:cNvSpPr/>
          <p:nvPr/>
        </p:nvSpPr>
        <p:spPr>
          <a:xfrm>
            <a:off x="2136021" y="5209905"/>
            <a:ext cx="6386656" cy="738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6517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4C73C-CF85-483D-712C-40160B80B1CB}"/>
              </a:ext>
            </a:extLst>
          </p:cNvPr>
          <p:cNvSpPr>
            <a:spLocks noGrp="1"/>
          </p:cNvSpPr>
          <p:nvPr>
            <p:ph type="title"/>
          </p:nvPr>
        </p:nvSpPr>
        <p:spPr/>
        <p:txBody>
          <a:bodyPr/>
          <a:lstStyle/>
          <a:p>
            <a:r>
              <a:rPr lang="nl-BE" cap="none"/>
              <a:t>Scheepsliften</a:t>
            </a:r>
          </a:p>
        </p:txBody>
      </p:sp>
      <p:pic>
        <p:nvPicPr>
          <p:cNvPr id="5" name="Afbeelding 4">
            <a:extLst>
              <a:ext uri="{FF2B5EF4-FFF2-40B4-BE49-F238E27FC236}">
                <a16:creationId xmlns:a16="http://schemas.microsoft.com/office/drawing/2014/main" id="{3554A69D-D0B1-74DA-5954-4F80E7D24087}"/>
              </a:ext>
            </a:extLst>
          </p:cNvPr>
          <p:cNvPicPr>
            <a:picLocks noChangeAspect="1"/>
          </p:cNvPicPr>
          <p:nvPr/>
        </p:nvPicPr>
        <p:blipFill>
          <a:blip r:embed="rId2"/>
          <a:stretch>
            <a:fillRect/>
          </a:stretch>
        </p:blipFill>
        <p:spPr>
          <a:xfrm>
            <a:off x="3395946" y="2392879"/>
            <a:ext cx="5400107" cy="3588807"/>
          </a:xfrm>
          <a:prstGeom prst="rect">
            <a:avLst/>
          </a:prstGeom>
        </p:spPr>
      </p:pic>
    </p:spTree>
    <p:extLst>
      <p:ext uri="{BB962C8B-B14F-4D97-AF65-F5344CB8AC3E}">
        <p14:creationId xmlns:p14="http://schemas.microsoft.com/office/powerpoint/2010/main" val="1511708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A78F1-3434-C445-FE85-A4156890A14F}"/>
              </a:ext>
            </a:extLst>
          </p:cNvPr>
          <p:cNvSpPr>
            <a:spLocks noGrp="1"/>
          </p:cNvSpPr>
          <p:nvPr>
            <p:ph type="title"/>
          </p:nvPr>
        </p:nvSpPr>
        <p:spPr/>
        <p:txBody>
          <a:bodyPr/>
          <a:lstStyle/>
          <a:p>
            <a:r>
              <a:rPr lang="nl-BE" cap="none"/>
              <a:t>3.9 Communicerende vaten</a:t>
            </a:r>
            <a:br>
              <a:rPr lang="nl-BE" cap="none"/>
            </a:br>
            <a:r>
              <a:rPr lang="nl-BE" cap="none"/>
              <a:t>OP ONDERZOEK</a:t>
            </a:r>
          </a:p>
        </p:txBody>
      </p:sp>
      <p:sp>
        <p:nvSpPr>
          <p:cNvPr id="3" name="Tijdelijke aanduiding voor inhoud 2">
            <a:extLst>
              <a:ext uri="{FF2B5EF4-FFF2-40B4-BE49-F238E27FC236}">
                <a16:creationId xmlns:a16="http://schemas.microsoft.com/office/drawing/2014/main" id="{096FD134-2DE8-F4B4-AB34-18D0448CB254}"/>
              </a:ext>
            </a:extLst>
          </p:cNvPr>
          <p:cNvSpPr>
            <a:spLocks noGrp="1"/>
          </p:cNvSpPr>
          <p:nvPr>
            <p:ph idx="1"/>
          </p:nvPr>
        </p:nvSpPr>
        <p:spPr/>
        <p:txBody>
          <a:bodyPr>
            <a:normAutofit/>
          </a:bodyPr>
          <a:lstStyle/>
          <a:p>
            <a:pPr marL="0" indent="0">
              <a:buNone/>
            </a:pPr>
            <a:r>
              <a:rPr lang="nl-NL" sz="2400">
                <a:effectLst/>
                <a:latin typeface="+mj-lt"/>
                <a:ea typeface="Aptos" panose="020B0004020202020204" pitchFamily="34" charset="0"/>
                <a:cs typeface="Arial" panose="020B0604020202020204" pitchFamily="34" charset="0"/>
              </a:rPr>
              <a:t>Hoe komt het dat dit water automatisch naar de andere bak verplaatst wanneer de klep geopend wordt? Waarom loopt het niet naar boven? En hoelang blijft dit water lopen als we de klep nooit zouden sluiten?</a:t>
            </a:r>
          </a:p>
          <a:p>
            <a:pPr marL="0" indent="0">
              <a:buNone/>
            </a:pPr>
            <a:r>
              <a:rPr lang="nl-NL" sz="2400" b="1">
                <a:effectLst/>
                <a:latin typeface="+mj-lt"/>
                <a:ea typeface="Aptos" panose="020B0004020202020204" pitchFamily="34" charset="0"/>
                <a:cs typeface="Arial" panose="020B0604020202020204" pitchFamily="34" charset="0"/>
              </a:rPr>
              <a:t>Dat gaan we onderzoeken.</a:t>
            </a:r>
            <a:endParaRPr lang="nl-BE" sz="2400">
              <a:effectLst/>
              <a:latin typeface="+mj-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21840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BA9A6-5825-FBBA-67E2-1A73566AD03B}"/>
              </a:ext>
            </a:extLst>
          </p:cNvPr>
          <p:cNvSpPr>
            <a:spLocks noGrp="1"/>
          </p:cNvSpPr>
          <p:nvPr>
            <p:ph type="title"/>
          </p:nvPr>
        </p:nvSpPr>
        <p:spPr>
          <a:xfrm>
            <a:off x="2231136" y="400247"/>
            <a:ext cx="7729728" cy="1188720"/>
          </a:xfrm>
        </p:spPr>
        <p:txBody>
          <a:bodyPr/>
          <a:lstStyle/>
          <a:p>
            <a:r>
              <a:rPr lang="nl-BE" cap="none"/>
              <a:t>Proeven per groep</a:t>
            </a:r>
          </a:p>
        </p:txBody>
      </p:sp>
      <p:sp>
        <p:nvSpPr>
          <p:cNvPr id="3" name="Tijdelijke aanduiding voor inhoud 2">
            <a:extLst>
              <a:ext uri="{FF2B5EF4-FFF2-40B4-BE49-F238E27FC236}">
                <a16:creationId xmlns:a16="http://schemas.microsoft.com/office/drawing/2014/main" id="{781EDE5B-D995-62A6-22A5-DB4CEBC8DA1E}"/>
              </a:ext>
            </a:extLst>
          </p:cNvPr>
          <p:cNvSpPr>
            <a:spLocks noGrp="1"/>
          </p:cNvSpPr>
          <p:nvPr>
            <p:ph idx="1"/>
          </p:nvPr>
        </p:nvSpPr>
        <p:spPr>
          <a:xfrm>
            <a:off x="424915" y="2051022"/>
            <a:ext cx="3131086" cy="3751467"/>
          </a:xfrm>
        </p:spPr>
        <p:txBody>
          <a:bodyPr>
            <a:normAutofit/>
          </a:bodyPr>
          <a:lstStyle/>
          <a:p>
            <a:pPr marL="0" indent="0">
              <a:buNone/>
            </a:pPr>
            <a:r>
              <a:rPr lang="nl-BE" sz="2000" b="1" dirty="0"/>
              <a:t>PROEF 1: LEGE GLAZEN VULLEN ZONDER WATER OVER TE GIETEN</a:t>
            </a:r>
          </a:p>
          <a:p>
            <a:pPr marL="0" indent="0">
              <a:buNone/>
            </a:pPr>
            <a:endParaRPr lang="nl-BE" sz="2000" dirty="0"/>
          </a:p>
          <a:p>
            <a:pPr marL="0" indent="0">
              <a:buNone/>
            </a:pPr>
            <a:r>
              <a:rPr lang="nl-BE" sz="2400" dirty="0"/>
              <a:t>… &amp; …</a:t>
            </a:r>
          </a:p>
        </p:txBody>
      </p:sp>
      <p:sp>
        <p:nvSpPr>
          <p:cNvPr id="4" name="Tijdelijke aanduiding voor inhoud 2">
            <a:extLst>
              <a:ext uri="{FF2B5EF4-FFF2-40B4-BE49-F238E27FC236}">
                <a16:creationId xmlns:a16="http://schemas.microsoft.com/office/drawing/2014/main" id="{A958409B-E47B-13EA-3D1E-05A4C3472A77}"/>
              </a:ext>
            </a:extLst>
          </p:cNvPr>
          <p:cNvSpPr txBox="1">
            <a:spLocks/>
          </p:cNvSpPr>
          <p:nvPr/>
        </p:nvSpPr>
        <p:spPr>
          <a:xfrm>
            <a:off x="3556001" y="2051023"/>
            <a:ext cx="3131086" cy="31019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nl-BE" sz="2000" b="1" dirty="0"/>
              <a:t>PROEF 2: ONDERLING VERBONDEN GLAZEN MET VERSCHILLENDE VORM</a:t>
            </a:r>
          </a:p>
          <a:p>
            <a:pPr marL="0" indent="0">
              <a:buFont typeface="Arial" panose="020B0604020202020204" pitchFamily="34" charset="0"/>
              <a:buNone/>
            </a:pPr>
            <a:endParaRPr lang="nl-BE" sz="2000" dirty="0"/>
          </a:p>
          <a:p>
            <a:pPr marL="0" indent="0">
              <a:buFont typeface="Arial" panose="020B0604020202020204" pitchFamily="34" charset="0"/>
              <a:buNone/>
            </a:pPr>
            <a:r>
              <a:rPr lang="nl-BE" sz="2400" dirty="0"/>
              <a:t>… &amp; …</a:t>
            </a:r>
          </a:p>
        </p:txBody>
      </p:sp>
      <p:sp>
        <p:nvSpPr>
          <p:cNvPr id="5" name="Tijdelijke aanduiding voor inhoud 2">
            <a:extLst>
              <a:ext uri="{FF2B5EF4-FFF2-40B4-BE49-F238E27FC236}">
                <a16:creationId xmlns:a16="http://schemas.microsoft.com/office/drawing/2014/main" id="{24D1FCCE-A316-D873-1705-82CB77193A4C}"/>
              </a:ext>
            </a:extLst>
          </p:cNvPr>
          <p:cNvSpPr txBox="1">
            <a:spLocks/>
          </p:cNvSpPr>
          <p:nvPr/>
        </p:nvSpPr>
        <p:spPr>
          <a:xfrm>
            <a:off x="9320559" y="2051021"/>
            <a:ext cx="3131086" cy="385306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nl-BE" sz="2000" b="1" dirty="0"/>
              <a:t>PROEF 4: FLESSEN</a:t>
            </a:r>
          </a:p>
          <a:p>
            <a:pPr marL="0" indent="0">
              <a:buFont typeface="Arial" panose="020B0604020202020204" pitchFamily="34" charset="0"/>
              <a:buNone/>
            </a:pPr>
            <a:endParaRPr lang="nl-BE" sz="2000" b="1" dirty="0"/>
          </a:p>
          <a:p>
            <a:pPr marL="0" indent="0">
              <a:buFont typeface="Arial" panose="020B0604020202020204" pitchFamily="34" charset="0"/>
              <a:buNone/>
            </a:pPr>
            <a:endParaRPr lang="nl-BE" sz="2000" b="1" dirty="0"/>
          </a:p>
          <a:p>
            <a:pPr marL="0" indent="0">
              <a:buFont typeface="Arial" panose="020B0604020202020204" pitchFamily="34" charset="0"/>
              <a:buNone/>
            </a:pPr>
            <a:endParaRPr lang="nl-BE" sz="2000" dirty="0"/>
          </a:p>
          <a:p>
            <a:pPr marL="0" indent="0">
              <a:buFont typeface="Arial" panose="020B0604020202020204" pitchFamily="34" charset="0"/>
              <a:buNone/>
            </a:pPr>
            <a:r>
              <a:rPr lang="nl-BE" sz="2400" dirty="0"/>
              <a:t>… &amp; …</a:t>
            </a:r>
          </a:p>
        </p:txBody>
      </p:sp>
      <p:sp>
        <p:nvSpPr>
          <p:cNvPr id="6" name="Tijdelijke aanduiding voor inhoud 2">
            <a:extLst>
              <a:ext uri="{FF2B5EF4-FFF2-40B4-BE49-F238E27FC236}">
                <a16:creationId xmlns:a16="http://schemas.microsoft.com/office/drawing/2014/main" id="{5B0F44CC-3321-4583-A4F1-BD4BBC325539}"/>
              </a:ext>
            </a:extLst>
          </p:cNvPr>
          <p:cNvSpPr txBox="1">
            <a:spLocks/>
          </p:cNvSpPr>
          <p:nvPr/>
        </p:nvSpPr>
        <p:spPr>
          <a:xfrm>
            <a:off x="6687087" y="2051021"/>
            <a:ext cx="3131086"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nl-BE" sz="2000" b="1" dirty="0"/>
              <a:t>PROEF 3: EMMERS</a:t>
            </a:r>
          </a:p>
          <a:p>
            <a:pPr marL="0" indent="0">
              <a:buFont typeface="Arial" panose="020B0604020202020204" pitchFamily="34" charset="0"/>
              <a:buNone/>
            </a:pPr>
            <a:endParaRPr lang="nl-BE" sz="2000" dirty="0"/>
          </a:p>
          <a:p>
            <a:pPr marL="0" indent="0">
              <a:buFont typeface="Arial" panose="020B0604020202020204" pitchFamily="34" charset="0"/>
              <a:buNone/>
            </a:pPr>
            <a:endParaRPr lang="nl-BE" sz="2000" dirty="0"/>
          </a:p>
          <a:p>
            <a:pPr marL="0" indent="0">
              <a:buFont typeface="Arial" panose="020B0604020202020204" pitchFamily="34" charset="0"/>
              <a:buNone/>
            </a:pPr>
            <a:endParaRPr lang="nl-BE" sz="2000" dirty="0"/>
          </a:p>
          <a:p>
            <a:pPr marL="0" indent="0">
              <a:buFont typeface="Arial" panose="020B0604020202020204" pitchFamily="34" charset="0"/>
              <a:buNone/>
            </a:pPr>
            <a:r>
              <a:rPr lang="nl-BE" sz="2400" dirty="0"/>
              <a:t>… &amp; …</a:t>
            </a:r>
          </a:p>
        </p:txBody>
      </p:sp>
    </p:spTree>
    <p:extLst>
      <p:ext uri="{BB962C8B-B14F-4D97-AF65-F5344CB8AC3E}">
        <p14:creationId xmlns:p14="http://schemas.microsoft.com/office/powerpoint/2010/main" val="3073271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E4C1A-788B-6393-F8F2-B6DA0C5D1DA2}"/>
              </a:ext>
            </a:extLst>
          </p:cNvPr>
          <p:cNvSpPr>
            <a:spLocks noGrp="1"/>
          </p:cNvSpPr>
          <p:nvPr>
            <p:ph type="title"/>
          </p:nvPr>
        </p:nvSpPr>
        <p:spPr>
          <a:xfrm>
            <a:off x="2231136" y="523613"/>
            <a:ext cx="7729728" cy="1188720"/>
          </a:xfrm>
        </p:spPr>
        <p:txBody>
          <a:bodyPr/>
          <a:lstStyle/>
          <a:p>
            <a:r>
              <a:rPr lang="nl-BE" b="1" cap="none"/>
              <a:t>Expertgroepen</a:t>
            </a:r>
            <a:r>
              <a:rPr lang="nl-BE" cap="none"/>
              <a:t> (communicerende vaten)</a:t>
            </a:r>
          </a:p>
        </p:txBody>
      </p:sp>
      <p:sp>
        <p:nvSpPr>
          <p:cNvPr id="3" name="Tijdelijke aanduiding voor inhoud 2">
            <a:extLst>
              <a:ext uri="{FF2B5EF4-FFF2-40B4-BE49-F238E27FC236}">
                <a16:creationId xmlns:a16="http://schemas.microsoft.com/office/drawing/2014/main" id="{7E7B7A17-51B9-91F7-EB9F-23181B8E740B}"/>
              </a:ext>
            </a:extLst>
          </p:cNvPr>
          <p:cNvSpPr>
            <a:spLocks noGrp="1"/>
          </p:cNvSpPr>
          <p:nvPr>
            <p:ph idx="1"/>
          </p:nvPr>
        </p:nvSpPr>
        <p:spPr>
          <a:xfrm>
            <a:off x="391046" y="2130045"/>
            <a:ext cx="3164953" cy="1877512"/>
          </a:xfrm>
        </p:spPr>
        <p:txBody>
          <a:bodyPr>
            <a:normAutofit/>
          </a:bodyPr>
          <a:lstStyle/>
          <a:p>
            <a:pPr marL="0" indent="0">
              <a:buNone/>
            </a:pPr>
            <a:r>
              <a:rPr lang="nl-BE" sz="2400" b="1" dirty="0"/>
              <a:t>EXPERTGROEP 1:</a:t>
            </a:r>
          </a:p>
          <a:p>
            <a:pPr marL="0" indent="0">
              <a:buNone/>
            </a:pPr>
            <a:r>
              <a:rPr lang="nl-BE" sz="2400" dirty="0"/>
              <a:t>…</a:t>
            </a:r>
          </a:p>
        </p:txBody>
      </p:sp>
      <p:sp>
        <p:nvSpPr>
          <p:cNvPr id="4" name="Tijdelijke aanduiding voor inhoud 2">
            <a:extLst>
              <a:ext uri="{FF2B5EF4-FFF2-40B4-BE49-F238E27FC236}">
                <a16:creationId xmlns:a16="http://schemas.microsoft.com/office/drawing/2014/main" id="{AC01D8BC-936A-5CC0-CD37-2BDFEE20F9CF}"/>
              </a:ext>
            </a:extLst>
          </p:cNvPr>
          <p:cNvSpPr txBox="1">
            <a:spLocks/>
          </p:cNvSpPr>
          <p:nvPr/>
        </p:nvSpPr>
        <p:spPr>
          <a:xfrm>
            <a:off x="2856089" y="4297511"/>
            <a:ext cx="3070578" cy="18775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nl-BE" sz="2400" b="1" dirty="0"/>
              <a:t>EXPERTGROEP 2:</a:t>
            </a:r>
          </a:p>
          <a:p>
            <a:pPr marL="0" indent="0">
              <a:buNone/>
            </a:pPr>
            <a:r>
              <a:rPr lang="nl-BE" sz="2400" dirty="0"/>
              <a:t>…</a:t>
            </a:r>
          </a:p>
        </p:txBody>
      </p:sp>
      <p:sp>
        <p:nvSpPr>
          <p:cNvPr id="5" name="Tijdelijke aanduiding voor inhoud 2">
            <a:extLst>
              <a:ext uri="{FF2B5EF4-FFF2-40B4-BE49-F238E27FC236}">
                <a16:creationId xmlns:a16="http://schemas.microsoft.com/office/drawing/2014/main" id="{D2B03F19-D37D-E621-9B24-93C169AC8078}"/>
              </a:ext>
            </a:extLst>
          </p:cNvPr>
          <p:cNvSpPr txBox="1">
            <a:spLocks/>
          </p:cNvSpPr>
          <p:nvPr/>
        </p:nvSpPr>
        <p:spPr>
          <a:xfrm>
            <a:off x="5659797" y="2130045"/>
            <a:ext cx="3070578" cy="18775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nl-BE" sz="2400" b="1" dirty="0"/>
              <a:t>EXPERTGROEP 3:</a:t>
            </a:r>
          </a:p>
          <a:p>
            <a:pPr marL="0" indent="0">
              <a:buFont typeface="Arial" panose="020B0604020202020204" pitchFamily="34" charset="0"/>
              <a:buNone/>
            </a:pPr>
            <a:r>
              <a:rPr lang="nl-BE" sz="2400" dirty="0"/>
              <a:t>…</a:t>
            </a:r>
          </a:p>
        </p:txBody>
      </p:sp>
      <p:sp>
        <p:nvSpPr>
          <p:cNvPr id="6" name="Tijdelijke aanduiding voor inhoud 2">
            <a:extLst>
              <a:ext uri="{FF2B5EF4-FFF2-40B4-BE49-F238E27FC236}">
                <a16:creationId xmlns:a16="http://schemas.microsoft.com/office/drawing/2014/main" id="{15B5AFF2-7A46-1668-4D31-2575341C7CC9}"/>
              </a:ext>
            </a:extLst>
          </p:cNvPr>
          <p:cNvSpPr txBox="1">
            <a:spLocks/>
          </p:cNvSpPr>
          <p:nvPr/>
        </p:nvSpPr>
        <p:spPr>
          <a:xfrm>
            <a:off x="8429638" y="4297511"/>
            <a:ext cx="2972139" cy="187751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nl-BE" sz="2400" b="1" dirty="0"/>
              <a:t>EXPERTGROEP 4:</a:t>
            </a:r>
          </a:p>
          <a:p>
            <a:pPr marL="0" indent="0">
              <a:buFont typeface="Arial" panose="020B0604020202020204" pitchFamily="34" charset="0"/>
              <a:buNone/>
            </a:pPr>
            <a:r>
              <a:rPr lang="nl-BE" sz="2400" dirty="0"/>
              <a:t>…</a:t>
            </a:r>
          </a:p>
        </p:txBody>
      </p:sp>
    </p:spTree>
    <p:extLst>
      <p:ext uri="{BB962C8B-B14F-4D97-AF65-F5344CB8AC3E}">
        <p14:creationId xmlns:p14="http://schemas.microsoft.com/office/powerpoint/2010/main" val="3286656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FDCC9-210B-F745-FFF4-1852C8B670C1}"/>
              </a:ext>
            </a:extLst>
          </p:cNvPr>
          <p:cNvSpPr>
            <a:spLocks noGrp="1"/>
          </p:cNvSpPr>
          <p:nvPr>
            <p:ph type="title"/>
          </p:nvPr>
        </p:nvSpPr>
        <p:spPr>
          <a:xfrm>
            <a:off x="2231136" y="523613"/>
            <a:ext cx="7729728" cy="1188720"/>
          </a:xfrm>
        </p:spPr>
        <p:txBody>
          <a:bodyPr/>
          <a:lstStyle/>
          <a:p>
            <a:r>
              <a:rPr lang="nl-BE" cap="none" dirty="0"/>
              <a:t>3.10 Synthese deel 2 (scheepsliften)</a:t>
            </a:r>
          </a:p>
        </p:txBody>
      </p:sp>
      <p:sp>
        <p:nvSpPr>
          <p:cNvPr id="3" name="Tijdelijke aanduiding voor inhoud 2">
            <a:extLst>
              <a:ext uri="{FF2B5EF4-FFF2-40B4-BE49-F238E27FC236}">
                <a16:creationId xmlns:a16="http://schemas.microsoft.com/office/drawing/2014/main" id="{554D525C-9566-5489-A53A-D57026FB825C}"/>
              </a:ext>
            </a:extLst>
          </p:cNvPr>
          <p:cNvSpPr>
            <a:spLocks noGrp="1"/>
          </p:cNvSpPr>
          <p:nvPr>
            <p:ph idx="1"/>
          </p:nvPr>
        </p:nvSpPr>
        <p:spPr>
          <a:xfrm>
            <a:off x="1412748" y="2240280"/>
            <a:ext cx="9366504" cy="3514987"/>
          </a:xfrm>
        </p:spPr>
        <p:txBody>
          <a:bodyPr>
            <a:normAutofit/>
          </a:bodyPr>
          <a:lstStyle/>
          <a:p>
            <a:pPr marL="457200" indent="-457200">
              <a:buClr>
                <a:srgbClr val="93B8B1"/>
              </a:buClr>
              <a:buFont typeface="+mj-lt"/>
              <a:buAutoNum type="arabicPeriod"/>
            </a:pPr>
            <a:r>
              <a:rPr lang="nl-BE" sz="2400" dirty="0"/>
              <a:t>De scheepsliften stonden voor een lange tijd op de lijst van ‘grote nutteloze werken’ (</a:t>
            </a:r>
            <a:r>
              <a:rPr lang="nl-BE" sz="2400" dirty="0" err="1"/>
              <a:t>Grands</a:t>
            </a:r>
            <a:r>
              <a:rPr lang="nl-BE" sz="2400" dirty="0"/>
              <a:t> </a:t>
            </a:r>
            <a:r>
              <a:rPr lang="nl-BE" sz="2400" dirty="0" err="1"/>
              <a:t>travaux</a:t>
            </a:r>
            <a:r>
              <a:rPr lang="nl-BE" sz="2400" dirty="0"/>
              <a:t> </a:t>
            </a:r>
            <a:r>
              <a:rPr lang="nl-BE" sz="2400" dirty="0" err="1"/>
              <a:t>inutiles</a:t>
            </a:r>
            <a:r>
              <a:rPr lang="nl-BE" sz="2400" dirty="0"/>
              <a:t>). Op basis van wat je nu weet: waarom zouden deze nu niet meer op deze lijst staan?</a:t>
            </a:r>
            <a:br>
              <a:rPr lang="nl-BE" sz="2400" dirty="0"/>
            </a:br>
            <a:br>
              <a:rPr lang="nl-BE" sz="2400" dirty="0"/>
            </a:br>
            <a:br>
              <a:rPr lang="nl-BE" sz="2400" dirty="0"/>
            </a:br>
            <a:endParaRPr lang="nl-BE" sz="2400" dirty="0"/>
          </a:p>
          <a:p>
            <a:pPr marL="457200" indent="-457200">
              <a:buClr>
                <a:srgbClr val="93B8B1"/>
              </a:buClr>
              <a:buFont typeface="+mj-lt"/>
              <a:buAutoNum type="arabicPeriod"/>
            </a:pPr>
            <a:r>
              <a:rPr lang="nl-BE" sz="2400" dirty="0"/>
              <a:t>Wat is het verschil tussen de scheepsliften op het centrumkanaal en de scheepslift van </a:t>
            </a:r>
            <a:r>
              <a:rPr lang="nl-BE" sz="2400" dirty="0" err="1"/>
              <a:t>Strépy</a:t>
            </a:r>
            <a:r>
              <a:rPr lang="nl-BE" sz="2400" dirty="0"/>
              <a:t>-Thieu? Waarom is dit een verbetering?</a:t>
            </a:r>
          </a:p>
        </p:txBody>
      </p:sp>
      <p:sp>
        <p:nvSpPr>
          <p:cNvPr id="4" name="Tekstvak 3">
            <a:extLst>
              <a:ext uri="{FF2B5EF4-FFF2-40B4-BE49-F238E27FC236}">
                <a16:creationId xmlns:a16="http://schemas.microsoft.com/office/drawing/2014/main" id="{979CAAEB-21D6-F6B1-D56D-102F33FB9ECB}"/>
              </a:ext>
            </a:extLst>
          </p:cNvPr>
          <p:cNvSpPr txBox="1"/>
          <p:nvPr/>
        </p:nvSpPr>
        <p:spPr>
          <a:xfrm>
            <a:off x="2468880" y="3566160"/>
            <a:ext cx="8081889" cy="830997"/>
          </a:xfrm>
          <a:prstGeom prst="rect">
            <a:avLst/>
          </a:prstGeom>
          <a:noFill/>
        </p:spPr>
        <p:txBody>
          <a:bodyPr wrap="square" rtlCol="0">
            <a:spAutoFit/>
          </a:bodyPr>
          <a:lstStyle/>
          <a:p>
            <a:r>
              <a:rPr lang="nl-BE" sz="2400" dirty="0">
                <a:solidFill>
                  <a:srgbClr val="FF0000"/>
                </a:solidFill>
              </a:rPr>
              <a:t>Ze worden de laatste jaren steeds meer gebruikt, waardoor het nut van de scheepsliften duidelijker is geworden.</a:t>
            </a:r>
          </a:p>
        </p:txBody>
      </p:sp>
      <p:sp>
        <p:nvSpPr>
          <p:cNvPr id="8" name="Tekstvak 7">
            <a:extLst>
              <a:ext uri="{FF2B5EF4-FFF2-40B4-BE49-F238E27FC236}">
                <a16:creationId xmlns:a16="http://schemas.microsoft.com/office/drawing/2014/main" id="{A02355A1-A59A-623E-8FA2-B6FF59757FBC}"/>
              </a:ext>
            </a:extLst>
          </p:cNvPr>
          <p:cNvSpPr txBox="1"/>
          <p:nvPr/>
        </p:nvSpPr>
        <p:spPr>
          <a:xfrm>
            <a:off x="2468879" y="5406703"/>
            <a:ext cx="8972844" cy="1200329"/>
          </a:xfrm>
          <a:prstGeom prst="rect">
            <a:avLst/>
          </a:prstGeom>
          <a:noFill/>
        </p:spPr>
        <p:txBody>
          <a:bodyPr wrap="square">
            <a:spAutoFit/>
          </a:bodyPr>
          <a:lstStyle/>
          <a:p>
            <a:r>
              <a:rPr lang="nl-BE" sz="2400" dirty="0">
                <a:solidFill>
                  <a:srgbClr val="FF0000"/>
                </a:solidFill>
              </a:rPr>
              <a:t>De scheepslift van </a:t>
            </a:r>
            <a:r>
              <a:rPr lang="nl-BE" sz="2400" dirty="0" err="1">
                <a:solidFill>
                  <a:srgbClr val="FF0000"/>
                </a:solidFill>
              </a:rPr>
              <a:t>Strépy</a:t>
            </a:r>
            <a:r>
              <a:rPr lang="nl-BE" sz="2400" dirty="0">
                <a:solidFill>
                  <a:srgbClr val="FF0000"/>
                </a:solidFill>
              </a:rPr>
              <a:t>-Thieu overbrugt een groter hoogteverschil, waardoor je maar 1 scheepslift nodig hebt. Bovendien werkt deze met tegengewichten, waardoor ze apart kunnen werken.</a:t>
            </a:r>
          </a:p>
        </p:txBody>
      </p:sp>
    </p:spTree>
    <p:extLst>
      <p:ext uri="{BB962C8B-B14F-4D97-AF65-F5344CB8AC3E}">
        <p14:creationId xmlns:p14="http://schemas.microsoft.com/office/powerpoint/2010/main" val="249193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6D4FC-8E28-9A54-E611-9F9673F90B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6B799D-8B59-D228-E7A1-0BFF52060482}"/>
              </a:ext>
            </a:extLst>
          </p:cNvPr>
          <p:cNvSpPr>
            <a:spLocks noGrp="1"/>
          </p:cNvSpPr>
          <p:nvPr>
            <p:ph type="title"/>
          </p:nvPr>
        </p:nvSpPr>
        <p:spPr>
          <a:xfrm>
            <a:off x="2231136" y="333105"/>
            <a:ext cx="7729728" cy="1188720"/>
          </a:xfrm>
        </p:spPr>
        <p:txBody>
          <a:bodyPr/>
          <a:lstStyle/>
          <a:p>
            <a:r>
              <a:rPr lang="nl-BE" cap="none" dirty="0"/>
              <a:t>3.10 Synthese deel 2 (scheepsliften)</a:t>
            </a:r>
          </a:p>
        </p:txBody>
      </p:sp>
      <p:sp>
        <p:nvSpPr>
          <p:cNvPr id="3" name="Tijdelijke aanduiding voor inhoud 2">
            <a:extLst>
              <a:ext uri="{FF2B5EF4-FFF2-40B4-BE49-F238E27FC236}">
                <a16:creationId xmlns:a16="http://schemas.microsoft.com/office/drawing/2014/main" id="{0F177D0F-297E-C5BB-E54B-56FED9B50D40}"/>
              </a:ext>
            </a:extLst>
          </p:cNvPr>
          <p:cNvSpPr>
            <a:spLocks noGrp="1"/>
          </p:cNvSpPr>
          <p:nvPr>
            <p:ph idx="1"/>
          </p:nvPr>
        </p:nvSpPr>
        <p:spPr>
          <a:xfrm>
            <a:off x="1412748" y="1671506"/>
            <a:ext cx="9366504" cy="3514987"/>
          </a:xfrm>
        </p:spPr>
        <p:txBody>
          <a:bodyPr>
            <a:normAutofit lnSpcReduction="10000"/>
          </a:bodyPr>
          <a:lstStyle/>
          <a:p>
            <a:pPr marL="457200" indent="-457200">
              <a:buClr>
                <a:srgbClr val="93B8B1"/>
              </a:buClr>
              <a:buFont typeface="+mj-lt"/>
              <a:buAutoNum type="arabicPeriod" startAt="3"/>
            </a:pPr>
            <a:r>
              <a:rPr lang="nl-BE" sz="2400" dirty="0"/>
              <a:t>Gekoppeld aan de scheepsliften hebben we het principe van communicerende vaten gezien. Stel dat je per ongeluk de foute benzine hebt getankt. Hoe kan je dit dan oplossen?</a:t>
            </a:r>
            <a:br>
              <a:rPr lang="nl-BE" sz="2400" dirty="0"/>
            </a:br>
            <a:r>
              <a:rPr lang="nl-BE" sz="2400" dirty="0"/>
              <a:t>	Benodigdheden:</a:t>
            </a:r>
          </a:p>
          <a:p>
            <a:pPr>
              <a:buClr>
                <a:srgbClr val="93B8B1"/>
              </a:buClr>
              <a:buFont typeface="Wingdings" panose="05000000000000000000" pitchFamily="2" charset="2"/>
              <a:buChar char="q"/>
            </a:pPr>
            <a:r>
              <a:rPr lang="nl-BE" sz="2400" dirty="0"/>
              <a:t> </a:t>
            </a:r>
          </a:p>
          <a:p>
            <a:pPr>
              <a:buClr>
                <a:srgbClr val="93B8B1"/>
              </a:buClr>
              <a:buFont typeface="Wingdings" panose="05000000000000000000" pitchFamily="2" charset="2"/>
              <a:buChar char="q"/>
            </a:pPr>
            <a:r>
              <a:rPr lang="nl-BE" sz="2400" dirty="0"/>
              <a:t> Bak om benzine in te doen</a:t>
            </a:r>
          </a:p>
          <a:p>
            <a:pPr>
              <a:buClr>
                <a:srgbClr val="93B8B1"/>
              </a:buClr>
              <a:buFont typeface="Wingdings" panose="05000000000000000000" pitchFamily="2" charset="2"/>
              <a:buChar char="q"/>
            </a:pPr>
            <a:r>
              <a:rPr lang="nl-BE" sz="2400" dirty="0"/>
              <a:t> </a:t>
            </a:r>
          </a:p>
          <a:p>
            <a:pPr marL="0" indent="0">
              <a:buClr>
                <a:srgbClr val="93B8B1"/>
              </a:buClr>
              <a:buNone/>
            </a:pPr>
            <a:r>
              <a:rPr lang="nl-BE" sz="2400" dirty="0"/>
              <a:t>	Werkwijze</a:t>
            </a:r>
          </a:p>
        </p:txBody>
      </p:sp>
      <p:sp>
        <p:nvSpPr>
          <p:cNvPr id="4" name="Tekstvak 3">
            <a:extLst>
              <a:ext uri="{FF2B5EF4-FFF2-40B4-BE49-F238E27FC236}">
                <a16:creationId xmlns:a16="http://schemas.microsoft.com/office/drawing/2014/main" id="{B77DB634-DE70-D922-098A-1E27E0067E7B}"/>
              </a:ext>
            </a:extLst>
          </p:cNvPr>
          <p:cNvSpPr txBox="1"/>
          <p:nvPr/>
        </p:nvSpPr>
        <p:spPr>
          <a:xfrm>
            <a:off x="1761745" y="3080645"/>
            <a:ext cx="8081889" cy="1384995"/>
          </a:xfrm>
          <a:prstGeom prst="rect">
            <a:avLst/>
          </a:prstGeom>
          <a:noFill/>
        </p:spPr>
        <p:txBody>
          <a:bodyPr wrap="square" rtlCol="0">
            <a:spAutoFit/>
          </a:bodyPr>
          <a:lstStyle/>
          <a:p>
            <a:r>
              <a:rPr lang="nl-BE" sz="2400" dirty="0">
                <a:solidFill>
                  <a:srgbClr val="FF0000"/>
                </a:solidFill>
              </a:rPr>
              <a:t>Spuitje</a:t>
            </a:r>
          </a:p>
          <a:p>
            <a:endParaRPr lang="nl-BE" sz="3600" dirty="0">
              <a:solidFill>
                <a:srgbClr val="FF0000"/>
              </a:solidFill>
            </a:endParaRPr>
          </a:p>
          <a:p>
            <a:r>
              <a:rPr lang="nl-BE" sz="2400" dirty="0">
                <a:solidFill>
                  <a:srgbClr val="FF0000"/>
                </a:solidFill>
              </a:rPr>
              <a:t>Slang</a:t>
            </a:r>
          </a:p>
        </p:txBody>
      </p:sp>
      <p:sp>
        <p:nvSpPr>
          <p:cNvPr id="8" name="Tekstvak 7">
            <a:extLst>
              <a:ext uri="{FF2B5EF4-FFF2-40B4-BE49-F238E27FC236}">
                <a16:creationId xmlns:a16="http://schemas.microsoft.com/office/drawing/2014/main" id="{B5E1E853-2E83-BAB5-2291-B1741D942814}"/>
              </a:ext>
            </a:extLst>
          </p:cNvPr>
          <p:cNvSpPr txBox="1"/>
          <p:nvPr/>
        </p:nvSpPr>
        <p:spPr>
          <a:xfrm>
            <a:off x="433754" y="4923901"/>
            <a:ext cx="11324491" cy="1938992"/>
          </a:xfrm>
          <a:prstGeom prst="rect">
            <a:avLst/>
          </a:prstGeom>
          <a:noFill/>
        </p:spPr>
        <p:txBody>
          <a:bodyPr wrap="square">
            <a:spAutoFit/>
          </a:bodyPr>
          <a:lstStyle/>
          <a:p>
            <a:r>
              <a:rPr lang="nl-BE" sz="2400" dirty="0">
                <a:solidFill>
                  <a:srgbClr val="FF0000"/>
                </a:solidFill>
              </a:rPr>
              <a:t>Steek de slang met één kant in de benzinetank. Op de andere kant zet je het spuitje. Pomp een aantal keer op en af met het spuitje om het spuitje en de slang volledig gevuld te krijgen met benzine. Haal dan het spuitje van de slang af en steek de slang in de bak. Zorg ervoor dat de bak op de grond staat. Laat de benzine lopen totdat deze vanzelf stopt met lopen.</a:t>
            </a:r>
          </a:p>
        </p:txBody>
      </p:sp>
    </p:spTree>
    <p:extLst>
      <p:ext uri="{BB962C8B-B14F-4D97-AF65-F5344CB8AC3E}">
        <p14:creationId xmlns:p14="http://schemas.microsoft.com/office/powerpoint/2010/main" val="17713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3B8B1"/>
        </a:solidFill>
        <a:effectLst/>
      </p:bgPr>
    </p:bg>
    <p:spTree>
      <p:nvGrpSpPr>
        <p:cNvPr id="1" name="">
          <a:extLst>
            <a:ext uri="{FF2B5EF4-FFF2-40B4-BE49-F238E27FC236}">
              <a16:creationId xmlns:a16="http://schemas.microsoft.com/office/drawing/2014/main" id="{1C1B538C-C730-64B3-5EAB-ED6B1E6709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BF50CC-5874-6679-ECA2-CC3105DE002B}"/>
              </a:ext>
            </a:extLst>
          </p:cNvPr>
          <p:cNvSpPr>
            <a:spLocks noGrp="1"/>
          </p:cNvSpPr>
          <p:nvPr>
            <p:ph type="title"/>
          </p:nvPr>
        </p:nvSpPr>
        <p:spPr>
          <a:xfrm>
            <a:off x="2231136" y="2834640"/>
            <a:ext cx="7729728" cy="1188720"/>
          </a:xfrm>
        </p:spPr>
        <p:txBody>
          <a:bodyPr>
            <a:normAutofit/>
          </a:bodyPr>
          <a:lstStyle/>
          <a:p>
            <a:r>
              <a:rPr lang="nl-BE" sz="4000" b="1" cap="none"/>
              <a:t>4.  Energie op de boot</a:t>
            </a:r>
          </a:p>
        </p:txBody>
      </p:sp>
      <p:sp>
        <p:nvSpPr>
          <p:cNvPr id="3" name="Ondertitel 2">
            <a:extLst>
              <a:ext uri="{FF2B5EF4-FFF2-40B4-BE49-F238E27FC236}">
                <a16:creationId xmlns:a16="http://schemas.microsoft.com/office/drawing/2014/main" id="{76476392-EBBF-08CF-402B-21F635FAB9FC}"/>
              </a:ext>
            </a:extLst>
          </p:cNvPr>
          <p:cNvSpPr txBox="1">
            <a:spLocks/>
          </p:cNvSpPr>
          <p:nvPr/>
        </p:nvSpPr>
        <p:spPr>
          <a:xfrm>
            <a:off x="5502441" y="4299244"/>
            <a:ext cx="1187117" cy="5734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nl-BE" sz="3000"/>
              <a:t>p 56</a:t>
            </a:r>
          </a:p>
        </p:txBody>
      </p:sp>
    </p:spTree>
    <p:extLst>
      <p:ext uri="{BB962C8B-B14F-4D97-AF65-F5344CB8AC3E}">
        <p14:creationId xmlns:p14="http://schemas.microsoft.com/office/powerpoint/2010/main" val="318609103"/>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0D5FE-086F-3BD2-DCC4-E0AB6B76A7FD}"/>
              </a:ext>
            </a:extLst>
          </p:cNvPr>
          <p:cNvSpPr>
            <a:spLocks noGrp="1"/>
          </p:cNvSpPr>
          <p:nvPr>
            <p:ph type="title"/>
          </p:nvPr>
        </p:nvSpPr>
        <p:spPr>
          <a:xfrm>
            <a:off x="306083" y="275483"/>
            <a:ext cx="9259947" cy="1188720"/>
          </a:xfrm>
        </p:spPr>
        <p:txBody>
          <a:bodyPr/>
          <a:lstStyle/>
          <a:p>
            <a:r>
              <a:rPr lang="nl-BE" cap="none"/>
              <a:t>4.1 Doelen</a:t>
            </a:r>
          </a:p>
        </p:txBody>
      </p:sp>
      <p:sp>
        <p:nvSpPr>
          <p:cNvPr id="3" name="Tijdelijke aanduiding voor inhoud 2">
            <a:extLst>
              <a:ext uri="{FF2B5EF4-FFF2-40B4-BE49-F238E27FC236}">
                <a16:creationId xmlns:a16="http://schemas.microsoft.com/office/drawing/2014/main" id="{EBCDBC65-81FD-3B32-26DD-3806ABCA716D}"/>
              </a:ext>
            </a:extLst>
          </p:cNvPr>
          <p:cNvSpPr>
            <a:spLocks noGrp="1"/>
          </p:cNvSpPr>
          <p:nvPr>
            <p:ph idx="1"/>
          </p:nvPr>
        </p:nvSpPr>
        <p:spPr>
          <a:xfrm>
            <a:off x="64170" y="1739686"/>
            <a:ext cx="9896694" cy="5118314"/>
          </a:xfrm>
        </p:spPr>
        <p:txBody>
          <a:bodyPr>
            <a:noAutofit/>
          </a:bodyPr>
          <a:lstStyle/>
          <a:p>
            <a:pPr>
              <a:buClr>
                <a:srgbClr val="93B8B1"/>
              </a:buClr>
              <a:buFont typeface="Wingdings" panose="05000000000000000000" pitchFamily="2" charset="2"/>
              <a:buChar char="q"/>
            </a:pPr>
            <a:r>
              <a:rPr lang="nl-BE" sz="2200" dirty="0"/>
              <a:t> Ik kan een onderzoek volledig zelfstandig uitvoeren van onderzoeksvraag tot besluit.</a:t>
            </a:r>
          </a:p>
          <a:p>
            <a:pPr>
              <a:buClr>
                <a:srgbClr val="93B8B1"/>
              </a:buClr>
              <a:buFont typeface="Wingdings" panose="05000000000000000000" pitchFamily="2" charset="2"/>
              <a:buChar char="q"/>
            </a:pPr>
            <a:r>
              <a:rPr lang="nl-BE" sz="2200" dirty="0"/>
              <a:t> Ik kan een bijdrage leveren in het hoekenwerk.</a:t>
            </a:r>
          </a:p>
          <a:p>
            <a:pPr>
              <a:buClr>
                <a:srgbClr val="93B8B1"/>
              </a:buClr>
              <a:buFont typeface="Wingdings" panose="05000000000000000000" pitchFamily="2" charset="2"/>
              <a:buChar char="q"/>
            </a:pPr>
            <a:r>
              <a:rPr lang="nl-BE" sz="2200" dirty="0"/>
              <a:t> Ik kan beschrijven op welke manieren energie opgewekt kan worden op een schip.</a:t>
            </a:r>
          </a:p>
          <a:p>
            <a:pPr>
              <a:buClr>
                <a:srgbClr val="93B8B1"/>
              </a:buClr>
              <a:buFont typeface="Wingdings" panose="05000000000000000000" pitchFamily="2" charset="2"/>
              <a:buChar char="q"/>
            </a:pPr>
            <a:r>
              <a:rPr lang="nl-BE" sz="2200" dirty="0"/>
              <a:t>Ik kan verschillende vormen van energie benoemen en voorbeelden geven van energieomzettingen op een schip.</a:t>
            </a:r>
          </a:p>
          <a:p>
            <a:pPr>
              <a:buClr>
                <a:srgbClr val="93B8B1"/>
              </a:buClr>
              <a:buFont typeface="Wingdings" panose="05000000000000000000" pitchFamily="2" charset="2"/>
              <a:buChar char="q"/>
            </a:pPr>
            <a:r>
              <a:rPr lang="nl-BE" sz="2200" dirty="0"/>
              <a:t>Ik kan het energieverbruik van verschillende systemen op een schip analyseren en berekenen.</a:t>
            </a:r>
          </a:p>
          <a:p>
            <a:pPr>
              <a:buClr>
                <a:srgbClr val="93B8B1"/>
              </a:buClr>
              <a:buFont typeface="Wingdings" panose="05000000000000000000" pitchFamily="2" charset="2"/>
              <a:buChar char="q"/>
            </a:pPr>
            <a:r>
              <a:rPr lang="nl-BE" sz="2200" dirty="0"/>
              <a:t>Ik kan een eenvoudige elektrische stroomkring opbouwen en testen.</a:t>
            </a:r>
          </a:p>
          <a:p>
            <a:pPr>
              <a:buClr>
                <a:srgbClr val="93B8B1"/>
              </a:buClr>
              <a:buFont typeface="Wingdings" panose="05000000000000000000" pitchFamily="2" charset="2"/>
              <a:buChar char="q"/>
            </a:pPr>
            <a:r>
              <a:rPr lang="nl-BE" sz="2200" dirty="0"/>
              <a:t> Ik kan onderzoeken hoe spanning, stroom en weerstand samenhangen in een stroomkring.</a:t>
            </a:r>
          </a:p>
          <a:p>
            <a:pPr>
              <a:buClr>
                <a:srgbClr val="93B8B1"/>
              </a:buClr>
              <a:buFont typeface="Wingdings" panose="05000000000000000000" pitchFamily="2" charset="2"/>
              <a:buChar char="q"/>
            </a:pPr>
            <a:r>
              <a:rPr lang="nl-BE" sz="2200" dirty="0"/>
              <a:t> Ik kan nadenken over duurzame oplossingen voor energiegebruik op een schip.</a:t>
            </a:r>
          </a:p>
        </p:txBody>
      </p:sp>
      <p:pic>
        <p:nvPicPr>
          <p:cNvPr id="4" name="Afbeelding 3" descr="Afbeelding met schermopname, tekst, Kleurrijkheid, grafische vormgeving&#10;&#10;Door AI gegenereerde inhoud is mogelijk onjuist.">
            <a:extLst>
              <a:ext uri="{FF2B5EF4-FFF2-40B4-BE49-F238E27FC236}">
                <a16:creationId xmlns:a16="http://schemas.microsoft.com/office/drawing/2014/main" id="{8D7B2957-E505-A4A0-36A1-A4E642FD1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017" y="0"/>
            <a:ext cx="2323983" cy="6858000"/>
          </a:xfrm>
          <a:prstGeom prst="rect">
            <a:avLst/>
          </a:prstGeom>
        </p:spPr>
      </p:pic>
    </p:spTree>
    <p:extLst>
      <p:ext uri="{BB962C8B-B14F-4D97-AF65-F5344CB8AC3E}">
        <p14:creationId xmlns:p14="http://schemas.microsoft.com/office/powerpoint/2010/main" val="3086378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6B7F8-EEF4-A29D-FB19-691F9C7B3F72}"/>
              </a:ext>
            </a:extLst>
          </p:cNvPr>
          <p:cNvSpPr>
            <a:spLocks noGrp="1"/>
          </p:cNvSpPr>
          <p:nvPr>
            <p:ph type="title"/>
          </p:nvPr>
        </p:nvSpPr>
        <p:spPr>
          <a:xfrm>
            <a:off x="2231136" y="770551"/>
            <a:ext cx="7729728" cy="1188720"/>
          </a:xfrm>
        </p:spPr>
        <p:txBody>
          <a:bodyPr/>
          <a:lstStyle/>
          <a:p>
            <a:r>
              <a:rPr lang="nl-BE" cap="none"/>
              <a:t>4.2 Probleemstelling</a:t>
            </a:r>
          </a:p>
        </p:txBody>
      </p:sp>
      <p:sp>
        <p:nvSpPr>
          <p:cNvPr id="3" name="Tijdelijke aanduiding voor inhoud 2">
            <a:extLst>
              <a:ext uri="{FF2B5EF4-FFF2-40B4-BE49-F238E27FC236}">
                <a16:creationId xmlns:a16="http://schemas.microsoft.com/office/drawing/2014/main" id="{B5CECB57-9FF5-43B5-795C-AEF895F1D1C8}"/>
              </a:ext>
            </a:extLst>
          </p:cNvPr>
          <p:cNvSpPr>
            <a:spLocks noGrp="1"/>
          </p:cNvSpPr>
          <p:nvPr>
            <p:ph idx="1"/>
          </p:nvPr>
        </p:nvSpPr>
        <p:spPr>
          <a:xfrm>
            <a:off x="418378" y="3429000"/>
            <a:ext cx="5902212" cy="955387"/>
          </a:xfrm>
        </p:spPr>
        <p:txBody>
          <a:bodyPr>
            <a:normAutofit/>
          </a:bodyPr>
          <a:lstStyle/>
          <a:p>
            <a:pPr marL="0" indent="0">
              <a:buNone/>
            </a:pPr>
            <a:r>
              <a:rPr lang="nl-BE" sz="2400" b="1"/>
              <a:t>Waarom is elektriciteit zo belangrijk op een vrachtschip?</a:t>
            </a:r>
          </a:p>
        </p:txBody>
      </p:sp>
      <p:pic>
        <p:nvPicPr>
          <p:cNvPr id="4" name="Afbeelding 3" descr="Afbeelding met tekst, schermopname&#10;&#10;Automatisch gegenereerde beschrijving">
            <a:extLst>
              <a:ext uri="{FF2B5EF4-FFF2-40B4-BE49-F238E27FC236}">
                <a16:creationId xmlns:a16="http://schemas.microsoft.com/office/drawing/2014/main" id="{9A6B83FB-7BEF-E77E-B2E9-FCC7373E6B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644" y="2509707"/>
            <a:ext cx="5365137" cy="3577742"/>
          </a:xfrm>
          <a:prstGeom prst="rect">
            <a:avLst/>
          </a:prstGeom>
          <a:noFill/>
          <a:ln>
            <a:noFill/>
          </a:ln>
        </p:spPr>
      </p:pic>
    </p:spTree>
    <p:extLst>
      <p:ext uri="{BB962C8B-B14F-4D97-AF65-F5344CB8AC3E}">
        <p14:creationId xmlns:p14="http://schemas.microsoft.com/office/powerpoint/2010/main" val="265943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53D83-2404-71C4-30C4-DFA6428A402A}"/>
              </a:ext>
            </a:extLst>
          </p:cNvPr>
          <p:cNvSpPr>
            <a:spLocks noGrp="1"/>
          </p:cNvSpPr>
          <p:nvPr>
            <p:ph type="title"/>
          </p:nvPr>
        </p:nvSpPr>
        <p:spPr>
          <a:xfrm>
            <a:off x="1249679" y="964692"/>
            <a:ext cx="9624797" cy="1188720"/>
          </a:xfrm>
          <a:solidFill>
            <a:srgbClr val="FFFFFF"/>
          </a:solidFill>
          <a:ln w="31750" cap="sq">
            <a:solidFill>
              <a:srgbClr val="404040"/>
            </a:solidFill>
            <a:miter lim="800000"/>
          </a:ln>
        </p:spPr>
        <p:txBody>
          <a:bodyPr vert="horz" lIns="182880" tIns="182880" rIns="182880" bIns="182880" rtlCol="0" anchor="ctr">
            <a:normAutofit/>
          </a:bodyPr>
          <a:lstStyle/>
          <a:p>
            <a:r>
              <a:rPr lang="nl-BE" cap="none"/>
              <a:t>1.3 Een voorbeeld uit het dagelijkse leven</a:t>
            </a:r>
          </a:p>
        </p:txBody>
      </p:sp>
      <p:sp>
        <p:nvSpPr>
          <p:cNvPr id="3" name="Tijdelijke aanduiding voor inhoud 2">
            <a:extLst>
              <a:ext uri="{FF2B5EF4-FFF2-40B4-BE49-F238E27FC236}">
                <a16:creationId xmlns:a16="http://schemas.microsoft.com/office/drawing/2014/main" id="{228ED6C0-D314-AB81-F260-D83948EC44A6}"/>
              </a:ext>
            </a:extLst>
          </p:cNvPr>
          <p:cNvSpPr>
            <a:spLocks noGrp="1"/>
          </p:cNvSpPr>
          <p:nvPr>
            <p:ph idx="1"/>
          </p:nvPr>
        </p:nvSpPr>
        <p:spPr>
          <a:xfrm>
            <a:off x="1249680" y="2638044"/>
            <a:ext cx="10317480" cy="3551741"/>
          </a:xfrm>
        </p:spPr>
        <p:txBody>
          <a:bodyPr>
            <a:normAutofit/>
          </a:bodyPr>
          <a:lstStyle/>
          <a:p>
            <a:pPr marL="342900" indent="-342900">
              <a:buClr>
                <a:srgbClr val="93B8B1"/>
              </a:buClr>
              <a:buFont typeface="+mj-lt"/>
              <a:buAutoNum type="alphaLcParenR"/>
            </a:pPr>
            <a:r>
              <a:rPr lang="nl-BE" sz="2400" dirty="0"/>
              <a:t>Waar worden vrachtwagens het meest voor gebruikt?</a:t>
            </a:r>
          </a:p>
          <a:p>
            <a:pPr marL="571500" lvl="1" indent="-342900">
              <a:buClr>
                <a:srgbClr val="93B8B1"/>
              </a:buClr>
              <a:buFont typeface="+mj-lt"/>
              <a:buAutoNum type="alphaLcParenR"/>
            </a:pPr>
            <a:endParaRPr lang="nl-BE" sz="2400" dirty="0">
              <a:solidFill>
                <a:srgbClr val="FF0000"/>
              </a:solidFill>
            </a:endParaRPr>
          </a:p>
          <a:p>
            <a:pPr marL="342900" indent="-342900">
              <a:buClr>
                <a:srgbClr val="93B8B1"/>
              </a:buClr>
              <a:buFont typeface="+mj-lt"/>
              <a:buAutoNum type="alphaLcParenR"/>
            </a:pPr>
            <a:r>
              <a:rPr lang="nl-BE" sz="2400" dirty="0"/>
              <a:t>Wat heeft dit voor invloed op het milieu?</a:t>
            </a:r>
          </a:p>
          <a:p>
            <a:pPr marL="571500" lvl="1" indent="-342900">
              <a:buClr>
                <a:srgbClr val="93B8B1"/>
              </a:buClr>
              <a:buFont typeface="+mj-lt"/>
              <a:buAutoNum type="alphaLcParenR"/>
            </a:pPr>
            <a:endParaRPr lang="nl-BE" sz="2400" dirty="0"/>
          </a:p>
          <a:p>
            <a:pPr marL="342900" indent="-342900">
              <a:buClr>
                <a:srgbClr val="93B8B1"/>
              </a:buClr>
              <a:buFont typeface="+mj-lt"/>
              <a:buAutoNum type="alphaLcParenR"/>
            </a:pPr>
            <a:r>
              <a:rPr lang="nl-NL" sz="2400" dirty="0"/>
              <a:t>Welk(e) ander(e) transportmiddel(</a:t>
            </a:r>
            <a:r>
              <a:rPr lang="nl-NL" sz="2400" dirty="0" err="1"/>
              <a:t>len</a:t>
            </a:r>
            <a:r>
              <a:rPr lang="nl-NL" sz="2400" dirty="0"/>
              <a:t>) kunnen we inzetten om vrachtwagens te vervangen?</a:t>
            </a:r>
          </a:p>
          <a:p>
            <a:pPr marL="571500" lvl="1" indent="-342900">
              <a:buClr>
                <a:srgbClr val="93B8B1"/>
              </a:buClr>
              <a:buFont typeface="+mj-lt"/>
              <a:buAutoNum type="alphaLcParenR"/>
            </a:pPr>
            <a:endParaRPr lang="nl-BE" sz="2400" dirty="0"/>
          </a:p>
        </p:txBody>
      </p:sp>
      <p:sp>
        <p:nvSpPr>
          <p:cNvPr id="4" name="Tekstvak 3">
            <a:extLst>
              <a:ext uri="{FF2B5EF4-FFF2-40B4-BE49-F238E27FC236}">
                <a16:creationId xmlns:a16="http://schemas.microsoft.com/office/drawing/2014/main" id="{F13BEFC0-3025-47AB-C730-4EE0C605C60B}"/>
              </a:ext>
            </a:extLst>
          </p:cNvPr>
          <p:cNvSpPr txBox="1"/>
          <p:nvPr/>
        </p:nvSpPr>
        <p:spPr>
          <a:xfrm>
            <a:off x="2101515" y="3117957"/>
            <a:ext cx="9737558" cy="461665"/>
          </a:xfrm>
          <a:prstGeom prst="rect">
            <a:avLst/>
          </a:prstGeom>
          <a:noFill/>
        </p:spPr>
        <p:txBody>
          <a:bodyPr wrap="square" rtlCol="0">
            <a:spAutoFit/>
          </a:bodyPr>
          <a:lstStyle/>
          <a:p>
            <a:r>
              <a:rPr lang="nl-BE" sz="2400">
                <a:solidFill>
                  <a:srgbClr val="FF0000"/>
                </a:solidFill>
              </a:rPr>
              <a:t>Transport, vervoeren van goederen en materialen over de weg.</a:t>
            </a:r>
          </a:p>
        </p:txBody>
      </p:sp>
      <p:sp>
        <p:nvSpPr>
          <p:cNvPr id="5" name="Tekstvak 4">
            <a:extLst>
              <a:ext uri="{FF2B5EF4-FFF2-40B4-BE49-F238E27FC236}">
                <a16:creationId xmlns:a16="http://schemas.microsoft.com/office/drawing/2014/main" id="{75EB1F89-9C46-89A6-4E8F-2430BD075ED7}"/>
              </a:ext>
            </a:extLst>
          </p:cNvPr>
          <p:cNvSpPr txBox="1"/>
          <p:nvPr/>
        </p:nvSpPr>
        <p:spPr>
          <a:xfrm>
            <a:off x="2101515" y="5437498"/>
            <a:ext cx="9737558" cy="461665"/>
          </a:xfrm>
          <a:prstGeom prst="rect">
            <a:avLst/>
          </a:prstGeom>
          <a:noFill/>
        </p:spPr>
        <p:txBody>
          <a:bodyPr wrap="square" rtlCol="0">
            <a:spAutoFit/>
          </a:bodyPr>
          <a:lstStyle/>
          <a:p>
            <a:r>
              <a:rPr lang="nl-BE" sz="2400">
                <a:solidFill>
                  <a:srgbClr val="FF0000"/>
                </a:solidFill>
              </a:rPr>
              <a:t>Trein, boot, vliegtuig</a:t>
            </a:r>
          </a:p>
        </p:txBody>
      </p:sp>
      <p:sp>
        <p:nvSpPr>
          <p:cNvPr id="6" name="Tekstvak 5">
            <a:extLst>
              <a:ext uri="{FF2B5EF4-FFF2-40B4-BE49-F238E27FC236}">
                <a16:creationId xmlns:a16="http://schemas.microsoft.com/office/drawing/2014/main" id="{45E9DA5D-D580-5219-3844-1E25B7CC9244}"/>
              </a:ext>
            </a:extLst>
          </p:cNvPr>
          <p:cNvSpPr txBox="1"/>
          <p:nvPr/>
        </p:nvSpPr>
        <p:spPr>
          <a:xfrm>
            <a:off x="2101515" y="4082246"/>
            <a:ext cx="9737558" cy="461665"/>
          </a:xfrm>
          <a:prstGeom prst="rect">
            <a:avLst/>
          </a:prstGeom>
          <a:noFill/>
        </p:spPr>
        <p:txBody>
          <a:bodyPr wrap="square" rtlCol="0">
            <a:spAutoFit/>
          </a:bodyPr>
          <a:lstStyle/>
          <a:p>
            <a:r>
              <a:rPr lang="nl-BE" sz="2400">
                <a:solidFill>
                  <a:srgbClr val="FF0000"/>
                </a:solidFill>
                <a:latin typeface="+mj-lt"/>
              </a:rPr>
              <a:t>Grote </a:t>
            </a:r>
            <a:r>
              <a:rPr lang="nl-BE" sz="2400" b="0" i="0">
                <a:solidFill>
                  <a:srgbClr val="FF0000"/>
                </a:solidFill>
                <a:effectLst/>
                <a:latin typeface="+mj-lt"/>
              </a:rPr>
              <a:t>CO</a:t>
            </a:r>
            <a:r>
              <a:rPr lang="nl-BE" sz="2400" b="0" i="0" baseline="-25000">
                <a:solidFill>
                  <a:srgbClr val="FF0000"/>
                </a:solidFill>
                <a:effectLst/>
                <a:latin typeface="+mj-lt"/>
              </a:rPr>
              <a:t>2</a:t>
            </a:r>
            <a:r>
              <a:rPr lang="nl-BE" sz="2400" b="0" i="0">
                <a:solidFill>
                  <a:srgbClr val="FF0000"/>
                </a:solidFill>
                <a:effectLst/>
                <a:latin typeface="+mj-lt"/>
              </a:rPr>
              <a:t>-uitstoot,  luchtvervuiling, klimaatverandering …</a:t>
            </a:r>
            <a:endParaRPr lang="nl-BE" sz="2400">
              <a:solidFill>
                <a:srgbClr val="FF0000"/>
              </a:solidFill>
              <a:latin typeface="+mj-lt"/>
            </a:endParaRPr>
          </a:p>
        </p:txBody>
      </p:sp>
      <p:pic>
        <p:nvPicPr>
          <p:cNvPr id="7" name="Afbeelding 6">
            <a:extLst>
              <a:ext uri="{FF2B5EF4-FFF2-40B4-BE49-F238E27FC236}">
                <a16:creationId xmlns:a16="http://schemas.microsoft.com/office/drawing/2014/main" id="{01EFDDFF-30A4-521F-E9A3-2E379B69CC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608" y="1052035"/>
            <a:ext cx="985203" cy="1014033"/>
          </a:xfrm>
          <a:prstGeom prst="rect">
            <a:avLst/>
          </a:prstGeom>
          <a:noFill/>
          <a:ln>
            <a:noFill/>
          </a:ln>
        </p:spPr>
      </p:pic>
    </p:spTree>
    <p:extLst>
      <p:ext uri="{BB962C8B-B14F-4D97-AF65-F5344CB8AC3E}">
        <p14:creationId xmlns:p14="http://schemas.microsoft.com/office/powerpoint/2010/main" val="37583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F7505-B2E4-4FC7-6A53-22771580C4ED}"/>
              </a:ext>
            </a:extLst>
          </p:cNvPr>
          <p:cNvSpPr>
            <a:spLocks noGrp="1"/>
          </p:cNvSpPr>
          <p:nvPr>
            <p:ph type="title"/>
          </p:nvPr>
        </p:nvSpPr>
        <p:spPr/>
        <p:txBody>
          <a:bodyPr/>
          <a:lstStyle/>
          <a:p>
            <a:r>
              <a:rPr lang="nl-BE" cap="none"/>
              <a:t>4.3 De noden op een schip</a:t>
            </a:r>
          </a:p>
        </p:txBody>
      </p:sp>
      <p:sp>
        <p:nvSpPr>
          <p:cNvPr id="3" name="Tijdelijke aanduiding voor inhoud 2">
            <a:extLst>
              <a:ext uri="{FF2B5EF4-FFF2-40B4-BE49-F238E27FC236}">
                <a16:creationId xmlns:a16="http://schemas.microsoft.com/office/drawing/2014/main" id="{3BC0A5D1-3354-896F-A949-AE7E6A8D2F59}"/>
              </a:ext>
            </a:extLst>
          </p:cNvPr>
          <p:cNvSpPr>
            <a:spLocks noGrp="1"/>
          </p:cNvSpPr>
          <p:nvPr>
            <p:ph idx="1"/>
          </p:nvPr>
        </p:nvSpPr>
        <p:spPr>
          <a:xfrm>
            <a:off x="4669536" y="2638044"/>
            <a:ext cx="7046313" cy="3101983"/>
          </a:xfrm>
        </p:spPr>
        <p:txBody>
          <a:bodyPr>
            <a:normAutofit/>
          </a:bodyPr>
          <a:lstStyle/>
          <a:p>
            <a:pPr>
              <a:buClr>
                <a:srgbClr val="93B8B1"/>
              </a:buClr>
            </a:pPr>
            <a:r>
              <a:rPr lang="nl-BE" sz="2400" dirty="0"/>
              <a:t>Wat als we dagen op een schip verblijven,</a:t>
            </a:r>
            <a:br>
              <a:rPr lang="nl-BE" sz="2400" dirty="0"/>
            </a:br>
            <a:r>
              <a:rPr lang="nl-BE" sz="2400" dirty="0"/>
              <a:t>welke noden zijn dan belangrijk?</a:t>
            </a:r>
          </a:p>
        </p:txBody>
      </p:sp>
      <p:pic>
        <p:nvPicPr>
          <p:cNvPr id="4" name="Afbeelding 3" descr="Afbeelding met tekst, Graphics, Lettertype, logo&#10;&#10;Automatisch gegenereerde beschrijving">
            <a:extLst>
              <a:ext uri="{FF2B5EF4-FFF2-40B4-BE49-F238E27FC236}">
                <a16:creationId xmlns:a16="http://schemas.microsoft.com/office/drawing/2014/main" id="{90FC7B52-0828-FFCE-02B9-C8B7611A6C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385" y="1090736"/>
            <a:ext cx="907247" cy="936631"/>
          </a:xfrm>
          <a:prstGeom prst="rect">
            <a:avLst/>
          </a:prstGeom>
        </p:spPr>
      </p:pic>
      <p:pic>
        <p:nvPicPr>
          <p:cNvPr id="5" name="Afbeelding 4" descr="Afbeelding QR-code">
            <a:extLst>
              <a:ext uri="{FF2B5EF4-FFF2-40B4-BE49-F238E27FC236}">
                <a16:creationId xmlns:a16="http://schemas.microsoft.com/office/drawing/2014/main" id="{A338F740-C519-338E-6313-584EE8111F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151" y="2638044"/>
            <a:ext cx="3810468" cy="3810468"/>
          </a:xfrm>
          <a:prstGeom prst="rect">
            <a:avLst/>
          </a:prstGeom>
          <a:noFill/>
          <a:ln>
            <a:noFill/>
          </a:ln>
        </p:spPr>
      </p:pic>
    </p:spTree>
    <p:extLst>
      <p:ext uri="{BB962C8B-B14F-4D97-AF65-F5344CB8AC3E}">
        <p14:creationId xmlns:p14="http://schemas.microsoft.com/office/powerpoint/2010/main" val="2963044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E2EDA-D2A5-ABB6-B3E1-C90C6DB28DB5}"/>
              </a:ext>
            </a:extLst>
          </p:cNvPr>
          <p:cNvSpPr>
            <a:spLocks noGrp="1"/>
          </p:cNvSpPr>
          <p:nvPr>
            <p:ph type="title"/>
          </p:nvPr>
        </p:nvSpPr>
        <p:spPr>
          <a:xfrm>
            <a:off x="176463" y="684998"/>
            <a:ext cx="6962274" cy="1188720"/>
          </a:xfrm>
        </p:spPr>
        <p:txBody>
          <a:bodyPr/>
          <a:lstStyle/>
          <a:p>
            <a:r>
              <a:rPr lang="nl-BE" cap="none"/>
              <a:t>4.4 Elektriciteit op de boot</a:t>
            </a:r>
            <a:br>
              <a:rPr lang="nl-BE" cap="none"/>
            </a:br>
            <a:r>
              <a:rPr lang="nl-BE" cap="none"/>
              <a:t>HOEKENWERK</a:t>
            </a:r>
          </a:p>
        </p:txBody>
      </p:sp>
      <p:pic>
        <p:nvPicPr>
          <p:cNvPr id="4" name="Afbeelding 3" descr="Afbeelding met tekst, schermopname, tekenfilm, Website&#10;&#10;Automatisch gegenereerde beschrijving">
            <a:extLst>
              <a:ext uri="{FF2B5EF4-FFF2-40B4-BE49-F238E27FC236}">
                <a16:creationId xmlns:a16="http://schemas.microsoft.com/office/drawing/2014/main" id="{972AE67D-41DB-7EFF-5D87-8651459228DF}"/>
              </a:ext>
            </a:extLst>
          </p:cNvPr>
          <p:cNvPicPr>
            <a:picLocks noChangeAspect="1"/>
          </p:cNvPicPr>
          <p:nvPr/>
        </p:nvPicPr>
        <p:blipFill>
          <a:blip r:embed="rId2"/>
          <a:stretch>
            <a:fillRect/>
          </a:stretch>
        </p:blipFill>
        <p:spPr>
          <a:xfrm>
            <a:off x="7343753" y="-1"/>
            <a:ext cx="4848246" cy="6858001"/>
          </a:xfrm>
          <a:prstGeom prst="rect">
            <a:avLst/>
          </a:prstGeom>
        </p:spPr>
      </p:pic>
      <p:sp>
        <p:nvSpPr>
          <p:cNvPr id="5" name="Tekstvak 4">
            <a:extLst>
              <a:ext uri="{FF2B5EF4-FFF2-40B4-BE49-F238E27FC236}">
                <a16:creationId xmlns:a16="http://schemas.microsoft.com/office/drawing/2014/main" id="{9D5F8E0B-28D7-471D-8A25-F3A96E5D18E6}"/>
              </a:ext>
            </a:extLst>
          </p:cNvPr>
          <p:cNvSpPr txBox="1"/>
          <p:nvPr/>
        </p:nvSpPr>
        <p:spPr>
          <a:xfrm>
            <a:off x="657726" y="2737514"/>
            <a:ext cx="6481011" cy="2246769"/>
          </a:xfrm>
          <a:prstGeom prst="rect">
            <a:avLst/>
          </a:prstGeom>
          <a:noFill/>
        </p:spPr>
        <p:txBody>
          <a:bodyPr wrap="square" rtlCol="0">
            <a:spAutoFit/>
          </a:bodyPr>
          <a:lstStyle/>
          <a:p>
            <a:pPr marL="342900" indent="-342900">
              <a:buClr>
                <a:srgbClr val="93B8B1"/>
              </a:buClr>
              <a:buFont typeface="+mj-lt"/>
              <a:buAutoNum type="arabicPeriod"/>
            </a:pPr>
            <a:r>
              <a:rPr lang="nl-BE" sz="2800" dirty="0"/>
              <a:t> Energie op de boot</a:t>
            </a:r>
          </a:p>
          <a:p>
            <a:pPr marL="342900" indent="-342900">
              <a:buClr>
                <a:srgbClr val="93B8B1"/>
              </a:buClr>
              <a:buFont typeface="+mj-lt"/>
              <a:buAutoNum type="arabicPeriod"/>
            </a:pPr>
            <a:r>
              <a:rPr lang="nl-BE" sz="2800" dirty="0"/>
              <a:t> Omgaan met elektriciteit op de boot</a:t>
            </a:r>
          </a:p>
          <a:p>
            <a:pPr marL="342900" indent="-342900">
              <a:buClr>
                <a:srgbClr val="93B8B1"/>
              </a:buClr>
              <a:buFont typeface="+mj-lt"/>
              <a:buAutoNum type="arabicPeriod"/>
            </a:pPr>
            <a:r>
              <a:rPr lang="nl-BE" sz="2800" dirty="0"/>
              <a:t> Elektriciteit op de boot</a:t>
            </a:r>
          </a:p>
          <a:p>
            <a:pPr marL="342900" indent="-342900">
              <a:buClr>
                <a:srgbClr val="93B8B1"/>
              </a:buClr>
              <a:buFont typeface="+mj-lt"/>
              <a:buAutoNum type="arabicPeriod"/>
            </a:pPr>
            <a:r>
              <a:rPr lang="nl-BE" sz="2800" dirty="0"/>
              <a:t> De elektrische stroomkring + serie en 	parallel op de boot</a:t>
            </a:r>
          </a:p>
        </p:txBody>
      </p:sp>
    </p:spTree>
    <p:extLst>
      <p:ext uri="{BB962C8B-B14F-4D97-AF65-F5344CB8AC3E}">
        <p14:creationId xmlns:p14="http://schemas.microsoft.com/office/powerpoint/2010/main" val="61658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7F1C-A344-31CA-FB2D-75182A2BB2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8D86CD-0E3E-6EEA-4131-7F8893088A71}"/>
              </a:ext>
            </a:extLst>
          </p:cNvPr>
          <p:cNvSpPr>
            <a:spLocks noGrp="1"/>
          </p:cNvSpPr>
          <p:nvPr>
            <p:ph type="title"/>
          </p:nvPr>
        </p:nvSpPr>
        <p:spPr>
          <a:xfrm>
            <a:off x="1291389" y="505326"/>
            <a:ext cx="9609221" cy="1188720"/>
          </a:xfrm>
        </p:spPr>
        <p:txBody>
          <a:bodyPr/>
          <a:lstStyle/>
          <a:p>
            <a:r>
              <a:rPr lang="nl-BE" cap="none"/>
              <a:t>Hoekenwerk: groepsindeling</a:t>
            </a:r>
          </a:p>
        </p:txBody>
      </p:sp>
      <p:sp>
        <p:nvSpPr>
          <p:cNvPr id="3" name="Tekstvak 2">
            <a:extLst>
              <a:ext uri="{FF2B5EF4-FFF2-40B4-BE49-F238E27FC236}">
                <a16:creationId xmlns:a16="http://schemas.microsoft.com/office/drawing/2014/main" id="{D7F63737-A2CA-C6A7-6035-C2F7D4926F68}"/>
              </a:ext>
            </a:extLst>
          </p:cNvPr>
          <p:cNvSpPr txBox="1"/>
          <p:nvPr/>
        </p:nvSpPr>
        <p:spPr>
          <a:xfrm>
            <a:off x="474132" y="2607733"/>
            <a:ext cx="6807200" cy="1549207"/>
          </a:xfrm>
          <a:prstGeom prst="rect">
            <a:avLst/>
          </a:prstGeom>
          <a:noFill/>
        </p:spPr>
        <p:txBody>
          <a:bodyPr wrap="square">
            <a:spAutoFit/>
          </a:bodyPr>
          <a:lstStyle/>
          <a:p>
            <a:pPr marL="457200" indent="-457200">
              <a:lnSpc>
                <a:spcPct val="116000"/>
              </a:lnSpc>
              <a:spcAft>
                <a:spcPts val="800"/>
              </a:spcAft>
              <a:buFont typeface="+mj-lt"/>
              <a:buAutoNum type="arabicPeriod"/>
            </a:pPr>
            <a:r>
              <a:rPr lang="nl-BE" sz="2400" dirty="0">
                <a:latin typeface="+mj-lt"/>
                <a:ea typeface="Aptos" panose="020B0004020202020204" pitchFamily="34" charset="0"/>
                <a:cs typeface="Arial" panose="020B0604020202020204" pitchFamily="34" charset="0"/>
              </a:rPr>
              <a:t>…</a:t>
            </a:r>
          </a:p>
          <a:p>
            <a:pPr marL="457200" indent="-457200">
              <a:lnSpc>
                <a:spcPct val="116000"/>
              </a:lnSpc>
              <a:spcAft>
                <a:spcPts val="800"/>
              </a:spcAft>
              <a:buFont typeface="+mj-lt"/>
              <a:buAutoNum type="arabicPeriod"/>
            </a:pPr>
            <a:r>
              <a:rPr lang="nl-BE" sz="2400" dirty="0">
                <a:effectLst/>
                <a:latin typeface="+mj-lt"/>
                <a:ea typeface="Aptos" panose="020B0004020202020204" pitchFamily="34" charset="0"/>
                <a:cs typeface="Arial" panose="020B0604020202020204" pitchFamily="34" charset="0"/>
              </a:rPr>
              <a:t>…</a:t>
            </a:r>
          </a:p>
          <a:p>
            <a:pPr>
              <a:lnSpc>
                <a:spcPct val="116000"/>
              </a:lnSpc>
              <a:spcAft>
                <a:spcPts val="800"/>
              </a:spcAft>
            </a:pPr>
            <a:r>
              <a:rPr lang="nl-BE" sz="2400" dirty="0">
                <a:latin typeface="+mj-lt"/>
                <a:ea typeface="Aptos" panose="020B0004020202020204" pitchFamily="34" charset="0"/>
                <a:cs typeface="Arial" panose="020B0604020202020204" pitchFamily="34" charset="0"/>
              </a:rPr>
              <a:t>…</a:t>
            </a:r>
            <a:endParaRPr lang="nl-BE" sz="2400" dirty="0">
              <a:effectLst/>
              <a:latin typeface="+mj-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34485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3B8B1"/>
        </a:solidFill>
        <a:effectLst/>
      </p:bgPr>
    </p:bg>
    <p:spTree>
      <p:nvGrpSpPr>
        <p:cNvPr id="1" name="">
          <a:extLst>
            <a:ext uri="{FF2B5EF4-FFF2-40B4-BE49-F238E27FC236}">
              <a16:creationId xmlns:a16="http://schemas.microsoft.com/office/drawing/2014/main" id="{B5A9E191-DACA-18EA-D65D-4AD3D63406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0F5105-7BB6-7F3D-9AB5-5CAE819D9D3C}"/>
              </a:ext>
            </a:extLst>
          </p:cNvPr>
          <p:cNvSpPr>
            <a:spLocks noGrp="1"/>
          </p:cNvSpPr>
          <p:nvPr>
            <p:ph type="title"/>
          </p:nvPr>
        </p:nvSpPr>
        <p:spPr>
          <a:xfrm>
            <a:off x="2231136" y="2834640"/>
            <a:ext cx="7729728" cy="1188720"/>
          </a:xfrm>
        </p:spPr>
        <p:txBody>
          <a:bodyPr>
            <a:normAutofit/>
          </a:bodyPr>
          <a:lstStyle/>
          <a:p>
            <a:r>
              <a:rPr lang="nl-BE" sz="4000" b="1" cap="none"/>
              <a:t>5. Synthese</a:t>
            </a:r>
          </a:p>
        </p:txBody>
      </p:sp>
      <p:sp>
        <p:nvSpPr>
          <p:cNvPr id="3" name="Ondertitel 2">
            <a:extLst>
              <a:ext uri="{FF2B5EF4-FFF2-40B4-BE49-F238E27FC236}">
                <a16:creationId xmlns:a16="http://schemas.microsoft.com/office/drawing/2014/main" id="{DBE3F6C9-98CD-DC40-D665-EEF742C25C6D}"/>
              </a:ext>
            </a:extLst>
          </p:cNvPr>
          <p:cNvSpPr txBox="1">
            <a:spLocks/>
          </p:cNvSpPr>
          <p:nvPr/>
        </p:nvSpPr>
        <p:spPr>
          <a:xfrm>
            <a:off x="5502441" y="4299244"/>
            <a:ext cx="1187117" cy="5734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nl-BE" sz="3000">
                <a:solidFill>
                  <a:schemeClr val="bg1"/>
                </a:solidFill>
              </a:rPr>
              <a:t>p 109</a:t>
            </a:r>
          </a:p>
        </p:txBody>
      </p:sp>
    </p:spTree>
    <p:extLst>
      <p:ext uri="{BB962C8B-B14F-4D97-AF65-F5344CB8AC3E}">
        <p14:creationId xmlns:p14="http://schemas.microsoft.com/office/powerpoint/2010/main" val="295202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B3A4A-BFD4-4855-6283-7A87267D2BC0}"/>
              </a:ext>
            </a:extLst>
          </p:cNvPr>
          <p:cNvSpPr>
            <a:spLocks noGrp="1"/>
          </p:cNvSpPr>
          <p:nvPr>
            <p:ph type="title"/>
          </p:nvPr>
        </p:nvSpPr>
        <p:spPr/>
        <p:txBody>
          <a:bodyPr/>
          <a:lstStyle/>
          <a:p>
            <a:r>
              <a:rPr lang="nl-BE" cap="none"/>
              <a:t>Einde van de route</a:t>
            </a:r>
          </a:p>
        </p:txBody>
      </p:sp>
      <p:sp>
        <p:nvSpPr>
          <p:cNvPr id="3" name="Tijdelijke aanduiding voor inhoud 2">
            <a:extLst>
              <a:ext uri="{FF2B5EF4-FFF2-40B4-BE49-F238E27FC236}">
                <a16:creationId xmlns:a16="http://schemas.microsoft.com/office/drawing/2014/main" id="{6CACDF2E-96B9-8266-792C-27F208398053}"/>
              </a:ext>
            </a:extLst>
          </p:cNvPr>
          <p:cNvSpPr>
            <a:spLocks noGrp="1"/>
          </p:cNvSpPr>
          <p:nvPr>
            <p:ph idx="1"/>
          </p:nvPr>
        </p:nvSpPr>
        <p:spPr/>
        <p:txBody>
          <a:bodyPr>
            <a:normAutofit/>
          </a:bodyPr>
          <a:lstStyle/>
          <a:p>
            <a:pPr>
              <a:buClr>
                <a:srgbClr val="93B8B1"/>
              </a:buClr>
            </a:pPr>
            <a:r>
              <a:rPr lang="nl-BE" sz="2400" dirty="0"/>
              <a:t>3 ‘obstakels’</a:t>
            </a:r>
          </a:p>
          <a:p>
            <a:pPr lvl="1">
              <a:buClr>
                <a:srgbClr val="93B8B1"/>
              </a:buClr>
            </a:pPr>
            <a:r>
              <a:rPr lang="nl-BE" sz="2400" dirty="0"/>
              <a:t>Sluizen</a:t>
            </a:r>
          </a:p>
          <a:p>
            <a:pPr lvl="1">
              <a:buClr>
                <a:srgbClr val="93B8B1"/>
              </a:buClr>
            </a:pPr>
            <a:r>
              <a:rPr lang="nl-BE" sz="2400" dirty="0"/>
              <a:t>Scheepsliften</a:t>
            </a:r>
          </a:p>
          <a:p>
            <a:pPr lvl="1">
              <a:buClr>
                <a:srgbClr val="93B8B1"/>
              </a:buClr>
            </a:pPr>
            <a:r>
              <a:rPr lang="nl-BE" sz="2400" dirty="0"/>
              <a:t>Energie op de boot</a:t>
            </a:r>
          </a:p>
          <a:p>
            <a:pPr>
              <a:buClr>
                <a:srgbClr val="93B8B1"/>
              </a:buClr>
            </a:pPr>
            <a:r>
              <a:rPr lang="nl-BE" sz="2600" dirty="0"/>
              <a:t>Aanpassingen </a:t>
            </a:r>
            <a:r>
              <a:rPr lang="nl-BE" sz="2600" dirty="0">
                <a:sym typeface="Wingdings" panose="05000000000000000000" pitchFamily="2" charset="2"/>
              </a:rPr>
              <a:t> transport over water neemt toe</a:t>
            </a:r>
            <a:endParaRPr lang="nl-BE" sz="2600" dirty="0"/>
          </a:p>
        </p:txBody>
      </p:sp>
    </p:spTree>
    <p:extLst>
      <p:ext uri="{BB962C8B-B14F-4D97-AF65-F5344CB8AC3E}">
        <p14:creationId xmlns:p14="http://schemas.microsoft.com/office/powerpoint/2010/main" val="321792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B5F2B-D2F5-0C4F-3C67-D3AD6F4774E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396D22DE-819F-BB47-7D8E-15E45A558A6B}"/>
              </a:ext>
            </a:extLst>
          </p:cNvPr>
          <p:cNvSpPr>
            <a:spLocks noGrp="1"/>
          </p:cNvSpPr>
          <p:nvPr>
            <p:ph idx="1"/>
          </p:nvPr>
        </p:nvSpPr>
        <p:spPr/>
        <p:txBody>
          <a:bodyPr/>
          <a:lstStyle/>
          <a:p>
            <a:endParaRPr lang="nl-BE"/>
          </a:p>
        </p:txBody>
      </p:sp>
      <p:pic>
        <p:nvPicPr>
          <p:cNvPr id="4" name="Afbeelding 3" descr="Afbeelding met tekst, schermopname&#10;&#10;Automatisch gegenereerde beschrijving">
            <a:extLst>
              <a:ext uri="{FF2B5EF4-FFF2-40B4-BE49-F238E27FC236}">
                <a16:creationId xmlns:a16="http://schemas.microsoft.com/office/drawing/2014/main" id="{CF44D625-02D5-4DCD-BD58-EB6372BC81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968" y="374139"/>
            <a:ext cx="9162063" cy="6109722"/>
          </a:xfrm>
          <a:prstGeom prst="rect">
            <a:avLst/>
          </a:prstGeom>
          <a:noFill/>
          <a:ln>
            <a:noFill/>
          </a:ln>
        </p:spPr>
      </p:pic>
    </p:spTree>
    <p:extLst>
      <p:ext uri="{BB962C8B-B14F-4D97-AF65-F5344CB8AC3E}">
        <p14:creationId xmlns:p14="http://schemas.microsoft.com/office/powerpoint/2010/main" val="1727268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111BD64-F5C8-E594-142D-7602961F5B4F}"/>
              </a:ext>
            </a:extLst>
          </p:cNvPr>
          <p:cNvSpPr>
            <a:spLocks noGrp="1"/>
          </p:cNvSpPr>
          <p:nvPr>
            <p:ph idx="1"/>
          </p:nvPr>
        </p:nvSpPr>
        <p:spPr>
          <a:xfrm>
            <a:off x="7044874" y="882815"/>
            <a:ext cx="4537526" cy="5297267"/>
          </a:xfrm>
        </p:spPr>
        <p:txBody>
          <a:bodyPr>
            <a:normAutofit/>
          </a:bodyPr>
          <a:lstStyle/>
          <a:p>
            <a:r>
              <a:rPr lang="nl-BE" sz="2400" b="1"/>
              <a:t>Tonnage</a:t>
            </a:r>
            <a:r>
              <a:rPr lang="nl-BE" sz="2400"/>
              <a:t> = maat om de grootte van een schip uit te drukken, het laadvermogen van een schip</a:t>
            </a:r>
          </a:p>
          <a:p>
            <a:pPr marL="0" indent="0">
              <a:buNone/>
            </a:pPr>
            <a:endParaRPr lang="nl-BE" sz="2400"/>
          </a:p>
          <a:p>
            <a:r>
              <a:rPr lang="nl-BE" sz="2400"/>
              <a:t>Wat wordt er in dit artikel gezegd?</a:t>
            </a:r>
          </a:p>
          <a:p>
            <a:endParaRPr lang="nl-BE" sz="2400"/>
          </a:p>
          <a:p>
            <a:r>
              <a:rPr lang="nl-BE" sz="2400"/>
              <a:t>Aanpassingen</a:t>
            </a:r>
          </a:p>
          <a:p>
            <a:pPr lvl="1"/>
            <a:r>
              <a:rPr lang="nl-BE" sz="2400"/>
              <a:t>Bredere kanalen</a:t>
            </a:r>
          </a:p>
          <a:p>
            <a:pPr lvl="1"/>
            <a:r>
              <a:rPr lang="nl-BE" sz="2400"/>
              <a:t>Bruggen verhogen</a:t>
            </a:r>
          </a:p>
          <a:p>
            <a:pPr lvl="1"/>
            <a:r>
              <a:rPr lang="nl-BE" sz="2400"/>
              <a:t>…</a:t>
            </a:r>
          </a:p>
        </p:txBody>
      </p:sp>
      <p:pic>
        <p:nvPicPr>
          <p:cNvPr id="5" name="Afbeelding 4">
            <a:extLst>
              <a:ext uri="{FF2B5EF4-FFF2-40B4-BE49-F238E27FC236}">
                <a16:creationId xmlns:a16="http://schemas.microsoft.com/office/drawing/2014/main" id="{4ABF4AFF-D10B-CD8B-75AD-4367945B89C4}"/>
              </a:ext>
            </a:extLst>
          </p:cNvPr>
          <p:cNvPicPr>
            <a:picLocks noChangeAspect="1"/>
          </p:cNvPicPr>
          <p:nvPr/>
        </p:nvPicPr>
        <p:blipFill>
          <a:blip r:embed="rId2"/>
          <a:stretch>
            <a:fillRect/>
          </a:stretch>
        </p:blipFill>
        <p:spPr>
          <a:xfrm>
            <a:off x="0" y="0"/>
            <a:ext cx="6882938" cy="6858000"/>
          </a:xfrm>
          <a:prstGeom prst="rect">
            <a:avLst/>
          </a:prstGeom>
        </p:spPr>
      </p:pic>
    </p:spTree>
    <p:extLst>
      <p:ext uri="{BB962C8B-B14F-4D97-AF65-F5344CB8AC3E}">
        <p14:creationId xmlns:p14="http://schemas.microsoft.com/office/powerpoint/2010/main" val="4973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7FBCF-B3DE-B44E-D21D-9D7106B97909}"/>
              </a:ext>
            </a:extLst>
          </p:cNvPr>
          <p:cNvSpPr>
            <a:spLocks noGrp="1"/>
          </p:cNvSpPr>
          <p:nvPr>
            <p:ph type="title"/>
          </p:nvPr>
        </p:nvSpPr>
        <p:spPr>
          <a:xfrm>
            <a:off x="2231136" y="523613"/>
            <a:ext cx="7729728" cy="1188720"/>
          </a:xfrm>
        </p:spPr>
        <p:txBody>
          <a:bodyPr/>
          <a:lstStyle/>
          <a:p>
            <a:r>
              <a:rPr lang="nl-BE" cap="none"/>
              <a:t>Besluit</a:t>
            </a:r>
          </a:p>
        </p:txBody>
      </p:sp>
      <p:sp>
        <p:nvSpPr>
          <p:cNvPr id="3" name="Tijdelijke aanduiding voor inhoud 2">
            <a:extLst>
              <a:ext uri="{FF2B5EF4-FFF2-40B4-BE49-F238E27FC236}">
                <a16:creationId xmlns:a16="http://schemas.microsoft.com/office/drawing/2014/main" id="{EB735D27-DE6A-59AB-60BF-84569917D05B}"/>
              </a:ext>
            </a:extLst>
          </p:cNvPr>
          <p:cNvSpPr>
            <a:spLocks noGrp="1"/>
          </p:cNvSpPr>
          <p:nvPr>
            <p:ph idx="1"/>
          </p:nvPr>
        </p:nvSpPr>
        <p:spPr>
          <a:xfrm>
            <a:off x="2231136" y="2195917"/>
            <a:ext cx="7729728" cy="3993868"/>
          </a:xfrm>
        </p:spPr>
        <p:txBody>
          <a:bodyPr>
            <a:normAutofit/>
          </a:bodyPr>
          <a:lstStyle/>
          <a:p>
            <a:r>
              <a:rPr lang="nl-BE" sz="2400" b="1"/>
              <a:t>Onderzoeksvraag:</a:t>
            </a:r>
          </a:p>
          <a:p>
            <a:pPr lvl="1"/>
            <a:r>
              <a:rPr lang="nl-BE" sz="2400"/>
              <a:t>Op welke manier </a:t>
            </a:r>
            <a:r>
              <a:rPr lang="nl-NL" sz="2400"/>
              <a:t>kunnen we transport via vrachtwagens vervangen door transport over water?</a:t>
            </a:r>
            <a:endParaRPr lang="nl-BE" sz="2400"/>
          </a:p>
          <a:p>
            <a:r>
              <a:rPr lang="nl-BE" sz="2400" b="1"/>
              <a:t>Besluit:</a:t>
            </a:r>
          </a:p>
          <a:p>
            <a:pPr lvl="1"/>
            <a:r>
              <a:rPr lang="nl-NL" sz="2400"/>
              <a:t>Transport met vrachtwagens kan worden vervangen door schepen (beter voor milieu, minder verkeer) door gebruik te maken van heel wat technische systemen (sluizen, scheepsliften, energie) die we voldoende moeten uitwerken.</a:t>
            </a:r>
            <a:endParaRPr lang="nl-BE" sz="2400"/>
          </a:p>
        </p:txBody>
      </p:sp>
    </p:spTree>
    <p:extLst>
      <p:ext uri="{BB962C8B-B14F-4D97-AF65-F5344CB8AC3E}">
        <p14:creationId xmlns:p14="http://schemas.microsoft.com/office/powerpoint/2010/main" val="41645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53A02-8E88-CD60-81DF-FF27A945DDBE}"/>
              </a:ext>
            </a:extLst>
          </p:cNvPr>
          <p:cNvSpPr>
            <a:spLocks noGrp="1"/>
          </p:cNvSpPr>
          <p:nvPr>
            <p:ph type="title"/>
          </p:nvPr>
        </p:nvSpPr>
        <p:spPr>
          <a:xfrm>
            <a:off x="2231136" y="803919"/>
            <a:ext cx="7729728" cy="1188720"/>
          </a:xfrm>
        </p:spPr>
        <p:txBody>
          <a:bodyPr/>
          <a:lstStyle/>
          <a:p>
            <a:r>
              <a:rPr lang="nl-BE" cap="none"/>
              <a:t>Synthese: </a:t>
            </a:r>
            <a:r>
              <a:rPr lang="nl-BE" cap="none" err="1"/>
              <a:t>Bookwidget</a:t>
            </a:r>
            <a:endParaRPr lang="nl-BE" cap="none"/>
          </a:p>
        </p:txBody>
      </p:sp>
      <p:pic>
        <p:nvPicPr>
          <p:cNvPr id="5" name="Afbeelding 4">
            <a:extLst>
              <a:ext uri="{FF2B5EF4-FFF2-40B4-BE49-F238E27FC236}">
                <a16:creationId xmlns:a16="http://schemas.microsoft.com/office/drawing/2014/main" id="{923EDA3F-3C85-13E4-76DF-921728B11CD9}"/>
              </a:ext>
            </a:extLst>
          </p:cNvPr>
          <p:cNvPicPr>
            <a:picLocks noChangeAspect="1"/>
          </p:cNvPicPr>
          <p:nvPr/>
        </p:nvPicPr>
        <p:blipFill>
          <a:blip r:embed="rId2"/>
          <a:stretch>
            <a:fillRect/>
          </a:stretch>
        </p:blipFill>
        <p:spPr>
          <a:xfrm>
            <a:off x="1223750" y="2475298"/>
            <a:ext cx="3768664" cy="3851362"/>
          </a:xfrm>
          <a:prstGeom prst="rect">
            <a:avLst/>
          </a:prstGeom>
        </p:spPr>
      </p:pic>
      <p:sp>
        <p:nvSpPr>
          <p:cNvPr id="9" name="Tekstvak 8">
            <a:extLst>
              <a:ext uri="{FF2B5EF4-FFF2-40B4-BE49-F238E27FC236}">
                <a16:creationId xmlns:a16="http://schemas.microsoft.com/office/drawing/2014/main" id="{87BBCD9D-8FE3-B64A-F8BE-77B4195C5288}"/>
              </a:ext>
            </a:extLst>
          </p:cNvPr>
          <p:cNvSpPr txBox="1"/>
          <p:nvPr/>
        </p:nvSpPr>
        <p:spPr>
          <a:xfrm>
            <a:off x="5247753" y="4031647"/>
            <a:ext cx="6094324" cy="369332"/>
          </a:xfrm>
          <a:prstGeom prst="rect">
            <a:avLst/>
          </a:prstGeom>
          <a:noFill/>
        </p:spPr>
        <p:txBody>
          <a:bodyPr wrap="square">
            <a:spAutoFit/>
          </a:bodyPr>
          <a:lstStyle/>
          <a:p>
            <a:r>
              <a:rPr lang="en-US">
                <a:hlinkClick r:id="rId3"/>
              </a:rPr>
              <a:t>Link </a:t>
            </a:r>
            <a:r>
              <a:rPr lang="en-US" err="1">
                <a:hlinkClick r:id="rId3"/>
              </a:rPr>
              <a:t>Bookwidget</a:t>
            </a:r>
            <a:r>
              <a:rPr lang="en-US">
                <a:hlinkClick r:id="rId3"/>
              </a:rPr>
              <a:t>: Escape room: transport over water</a:t>
            </a:r>
            <a:endParaRPr lang="nl-BE"/>
          </a:p>
        </p:txBody>
      </p:sp>
    </p:spTree>
    <p:extLst>
      <p:ext uri="{BB962C8B-B14F-4D97-AF65-F5344CB8AC3E}">
        <p14:creationId xmlns:p14="http://schemas.microsoft.com/office/powerpoint/2010/main" val="45417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s, Luchtfotografie, lucht, buitenshuis&#10;&#10;Automatisch gegenereerde beschrijving">
            <a:extLst>
              <a:ext uri="{FF2B5EF4-FFF2-40B4-BE49-F238E27FC236}">
                <a16:creationId xmlns:a16="http://schemas.microsoft.com/office/drawing/2014/main" id="{C000F212-DFF9-8906-FCC2-344933938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0" y="620050"/>
            <a:ext cx="7491663" cy="5617897"/>
          </a:xfrm>
          <a:prstGeom prst="rect">
            <a:avLst/>
          </a:prstGeom>
        </p:spPr>
      </p:pic>
      <p:pic>
        <p:nvPicPr>
          <p:cNvPr id="5" name="Afbeelding 4" descr="Afbeelding met tekst, kaart, lijn&#10;&#10;Automatisch gegenereerde beschrijving">
            <a:extLst>
              <a:ext uri="{FF2B5EF4-FFF2-40B4-BE49-F238E27FC236}">
                <a16:creationId xmlns:a16="http://schemas.microsoft.com/office/drawing/2014/main" id="{5DFDFB13-FECA-55CB-AAA4-A6C978BEB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083" y="1814169"/>
            <a:ext cx="6884269" cy="3229657"/>
          </a:xfrm>
          <a:prstGeom prst="rect">
            <a:avLst/>
          </a:prstGeom>
        </p:spPr>
      </p:pic>
    </p:spTree>
    <p:extLst>
      <p:ext uri="{BB962C8B-B14F-4D97-AF65-F5344CB8AC3E}">
        <p14:creationId xmlns:p14="http://schemas.microsoft.com/office/powerpoint/2010/main" val="95465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97F86-5170-814D-54DC-6D259EDFE914}"/>
              </a:ext>
            </a:extLst>
          </p:cNvPr>
          <p:cNvSpPr>
            <a:spLocks noGrp="1"/>
          </p:cNvSpPr>
          <p:nvPr>
            <p:ph type="title"/>
          </p:nvPr>
        </p:nvSpPr>
        <p:spPr>
          <a:xfrm>
            <a:off x="1317523" y="964692"/>
            <a:ext cx="9526940" cy="1188720"/>
          </a:xfrm>
        </p:spPr>
        <p:txBody>
          <a:bodyPr/>
          <a:lstStyle/>
          <a:p>
            <a:r>
              <a:rPr lang="nl-BE" cap="none"/>
              <a:t>1.3 Een voorbeeld uit het dagelijkse leven</a:t>
            </a:r>
          </a:p>
        </p:txBody>
      </p:sp>
      <p:sp>
        <p:nvSpPr>
          <p:cNvPr id="3" name="Tijdelijke aanduiding voor inhoud 2">
            <a:extLst>
              <a:ext uri="{FF2B5EF4-FFF2-40B4-BE49-F238E27FC236}">
                <a16:creationId xmlns:a16="http://schemas.microsoft.com/office/drawing/2014/main" id="{0FACAF62-94E8-5973-7BA1-6AD93416928A}"/>
              </a:ext>
            </a:extLst>
          </p:cNvPr>
          <p:cNvSpPr>
            <a:spLocks noGrp="1"/>
          </p:cNvSpPr>
          <p:nvPr>
            <p:ph idx="1"/>
          </p:nvPr>
        </p:nvSpPr>
        <p:spPr>
          <a:xfrm>
            <a:off x="1317523" y="2638044"/>
            <a:ext cx="9735488" cy="3778798"/>
          </a:xfrm>
        </p:spPr>
        <p:txBody>
          <a:bodyPr>
            <a:normAutofit/>
          </a:bodyPr>
          <a:lstStyle/>
          <a:p>
            <a:pPr marL="457200" indent="-457200">
              <a:buClr>
                <a:srgbClr val="93B8B1"/>
              </a:buClr>
              <a:buFont typeface="+mj-lt"/>
              <a:buAutoNum type="alphaLcParenR" startAt="4"/>
            </a:pPr>
            <a:r>
              <a:rPr lang="nl-BE" sz="2400" dirty="0"/>
              <a:t>Welke transportmogelijkheden zijn er voorzien rondom de Nike-fabriek?</a:t>
            </a:r>
          </a:p>
          <a:p>
            <a:pPr marL="457200" indent="-457200">
              <a:buClr>
                <a:srgbClr val="93B8B1"/>
              </a:buClr>
              <a:buFont typeface="+mj-lt"/>
              <a:buAutoNum type="alphaLcParenR" startAt="4"/>
            </a:pPr>
            <a:endParaRPr lang="nl-BE" sz="2400" dirty="0"/>
          </a:p>
          <a:p>
            <a:pPr marL="457200" indent="-457200">
              <a:buClr>
                <a:srgbClr val="93B8B1"/>
              </a:buClr>
              <a:buFont typeface="+mj-lt"/>
              <a:buAutoNum type="alphaLcParenR" startAt="4"/>
            </a:pPr>
            <a:r>
              <a:rPr lang="nl-BE" sz="2400" dirty="0"/>
              <a:t>Als jij de verantwoordelijke voor het transport van Nike bent, voor welke optie zou je dan kiezen en waarom? Denk hierbij aan het </a:t>
            </a:r>
            <a:r>
              <a:rPr lang="nl-BE" sz="2400" b="1" dirty="0"/>
              <a:t>milieu.</a:t>
            </a:r>
            <a:endParaRPr lang="nl-BE" sz="2400" dirty="0"/>
          </a:p>
          <a:p>
            <a:pPr marL="457200" indent="-457200">
              <a:buClr>
                <a:srgbClr val="93B8B1"/>
              </a:buClr>
              <a:buFont typeface="+mj-lt"/>
              <a:buAutoNum type="alphaLcParenR" startAt="4"/>
            </a:pPr>
            <a:endParaRPr lang="nl-BE" sz="2400" dirty="0"/>
          </a:p>
          <a:p>
            <a:pPr marL="457200" indent="-457200">
              <a:buClr>
                <a:srgbClr val="93B8B1"/>
              </a:buClr>
              <a:buFont typeface="+mj-lt"/>
              <a:buAutoNum type="alphaLcParenR" startAt="4"/>
            </a:pPr>
            <a:r>
              <a:rPr lang="nl-BE" sz="2400" dirty="0"/>
              <a:t>Welke haven ligt het dichtst bij Laakdal? TIP: grootste in België, tweede grootste in Europa.</a:t>
            </a:r>
          </a:p>
        </p:txBody>
      </p:sp>
      <p:sp>
        <p:nvSpPr>
          <p:cNvPr id="6" name="Tekstvak 5">
            <a:extLst>
              <a:ext uri="{FF2B5EF4-FFF2-40B4-BE49-F238E27FC236}">
                <a16:creationId xmlns:a16="http://schemas.microsoft.com/office/drawing/2014/main" id="{E03E8A95-2BBB-4EF8-F1BD-6ADC36EFA118}"/>
              </a:ext>
            </a:extLst>
          </p:cNvPr>
          <p:cNvSpPr txBox="1"/>
          <p:nvPr/>
        </p:nvSpPr>
        <p:spPr>
          <a:xfrm>
            <a:off x="2101515" y="3117957"/>
            <a:ext cx="9737558" cy="461665"/>
          </a:xfrm>
          <a:prstGeom prst="rect">
            <a:avLst/>
          </a:prstGeom>
          <a:noFill/>
        </p:spPr>
        <p:txBody>
          <a:bodyPr wrap="square" rtlCol="0">
            <a:spAutoFit/>
          </a:bodyPr>
          <a:lstStyle/>
          <a:p>
            <a:r>
              <a:rPr lang="nl-BE" sz="2400">
                <a:solidFill>
                  <a:srgbClr val="FF0000"/>
                </a:solidFill>
              </a:rPr>
              <a:t>(Albert-)kanaal, snelweg (E313)</a:t>
            </a:r>
          </a:p>
        </p:txBody>
      </p:sp>
      <p:sp>
        <p:nvSpPr>
          <p:cNvPr id="7" name="Tekstvak 6">
            <a:extLst>
              <a:ext uri="{FF2B5EF4-FFF2-40B4-BE49-F238E27FC236}">
                <a16:creationId xmlns:a16="http://schemas.microsoft.com/office/drawing/2014/main" id="{182BCEC8-7754-5757-676D-232161A5DE42}"/>
              </a:ext>
            </a:extLst>
          </p:cNvPr>
          <p:cNvSpPr txBox="1"/>
          <p:nvPr/>
        </p:nvSpPr>
        <p:spPr>
          <a:xfrm>
            <a:off x="2101515" y="4527443"/>
            <a:ext cx="9737558" cy="461665"/>
          </a:xfrm>
          <a:prstGeom prst="rect">
            <a:avLst/>
          </a:prstGeom>
          <a:noFill/>
        </p:spPr>
        <p:txBody>
          <a:bodyPr wrap="square" rtlCol="0">
            <a:spAutoFit/>
          </a:bodyPr>
          <a:lstStyle/>
          <a:p>
            <a:r>
              <a:rPr lang="nl-BE" sz="2400">
                <a:solidFill>
                  <a:srgbClr val="FF0000"/>
                </a:solidFill>
              </a:rPr>
              <a:t>Vrachtschip: hier kunnen meer containers op, minder </a:t>
            </a:r>
            <a:r>
              <a:rPr lang="nl-NL" sz="2400">
                <a:solidFill>
                  <a:srgbClr val="FF0000"/>
                </a:solidFill>
                <a:effectLst/>
                <a:latin typeface="+mj-lt"/>
                <a:ea typeface="Aptos" panose="020B0004020202020204" pitchFamily="34" charset="0"/>
                <a:cs typeface="Times New Roman" panose="02020603050405020304" pitchFamily="18" charset="0"/>
              </a:rPr>
              <a:t>CO</a:t>
            </a:r>
            <a:r>
              <a:rPr lang="nl-NL" sz="2400" baseline="-25000">
                <a:solidFill>
                  <a:srgbClr val="FF0000"/>
                </a:solidFill>
                <a:effectLst/>
                <a:latin typeface="+mj-lt"/>
                <a:ea typeface="Aptos" panose="020B0004020202020204" pitchFamily="34" charset="0"/>
                <a:cs typeface="Times New Roman" panose="02020603050405020304" pitchFamily="18" charset="0"/>
              </a:rPr>
              <a:t>2</a:t>
            </a:r>
            <a:endParaRPr lang="nl-BE" sz="2400">
              <a:solidFill>
                <a:srgbClr val="FF0000"/>
              </a:solidFill>
              <a:latin typeface="+mj-lt"/>
            </a:endParaRPr>
          </a:p>
        </p:txBody>
      </p:sp>
      <p:sp>
        <p:nvSpPr>
          <p:cNvPr id="10" name="Tekstvak 9">
            <a:extLst>
              <a:ext uri="{FF2B5EF4-FFF2-40B4-BE49-F238E27FC236}">
                <a16:creationId xmlns:a16="http://schemas.microsoft.com/office/drawing/2014/main" id="{20FF2ABF-7865-F590-56C8-CDF4D624DDFB}"/>
              </a:ext>
            </a:extLst>
          </p:cNvPr>
          <p:cNvSpPr txBox="1"/>
          <p:nvPr/>
        </p:nvSpPr>
        <p:spPr>
          <a:xfrm>
            <a:off x="2101515" y="5893308"/>
            <a:ext cx="9737558" cy="461665"/>
          </a:xfrm>
          <a:prstGeom prst="rect">
            <a:avLst/>
          </a:prstGeom>
          <a:noFill/>
        </p:spPr>
        <p:txBody>
          <a:bodyPr wrap="square" rtlCol="0">
            <a:spAutoFit/>
          </a:bodyPr>
          <a:lstStyle/>
          <a:p>
            <a:r>
              <a:rPr lang="nl-BE" sz="2400">
                <a:solidFill>
                  <a:srgbClr val="FF0000"/>
                </a:solidFill>
              </a:rPr>
              <a:t>De haven van Antwerpen</a:t>
            </a:r>
          </a:p>
        </p:txBody>
      </p:sp>
      <p:pic>
        <p:nvPicPr>
          <p:cNvPr id="4" name="Afbeelding 3">
            <a:extLst>
              <a:ext uri="{FF2B5EF4-FFF2-40B4-BE49-F238E27FC236}">
                <a16:creationId xmlns:a16="http://schemas.microsoft.com/office/drawing/2014/main" id="{E44561A6-8988-226F-CADD-D90F9A14D3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9818" y="1052035"/>
            <a:ext cx="985203" cy="1014033"/>
          </a:xfrm>
          <a:prstGeom prst="rect">
            <a:avLst/>
          </a:prstGeom>
          <a:noFill/>
          <a:ln>
            <a:noFill/>
          </a:ln>
        </p:spPr>
      </p:pic>
    </p:spTree>
    <p:extLst>
      <p:ext uri="{BB962C8B-B14F-4D97-AF65-F5344CB8AC3E}">
        <p14:creationId xmlns:p14="http://schemas.microsoft.com/office/powerpoint/2010/main" val="34013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09A85-A891-A941-03A5-36FC0A45BCC0}"/>
              </a:ext>
            </a:extLst>
          </p:cNvPr>
          <p:cNvSpPr>
            <a:spLocks noGrp="1"/>
          </p:cNvSpPr>
          <p:nvPr>
            <p:ph type="title"/>
          </p:nvPr>
        </p:nvSpPr>
        <p:spPr>
          <a:xfrm>
            <a:off x="370251" y="295466"/>
            <a:ext cx="7729728" cy="1188720"/>
          </a:xfrm>
          <a:solidFill>
            <a:srgbClr val="FFFFFF"/>
          </a:solidFill>
          <a:ln w="31750" cap="sq">
            <a:solidFill>
              <a:srgbClr val="404040"/>
            </a:solidFill>
            <a:miter lim="800000"/>
          </a:ln>
        </p:spPr>
        <p:txBody>
          <a:bodyPr vert="horz" lIns="182880" tIns="182880" rIns="182880" bIns="182880" rtlCol="0" anchor="ctr">
            <a:normAutofit/>
          </a:bodyPr>
          <a:lstStyle/>
          <a:p>
            <a:r>
              <a:rPr lang="nl-BE" cap="none" dirty="0"/>
              <a:t>1.4 Hoofdonderzoeksvraag</a:t>
            </a:r>
          </a:p>
        </p:txBody>
      </p:sp>
      <p:sp>
        <p:nvSpPr>
          <p:cNvPr id="3" name="Tijdelijke aanduiding voor inhoud 2">
            <a:extLst>
              <a:ext uri="{FF2B5EF4-FFF2-40B4-BE49-F238E27FC236}">
                <a16:creationId xmlns:a16="http://schemas.microsoft.com/office/drawing/2014/main" id="{CF277E49-27AA-56A9-D964-50CE95713729}"/>
              </a:ext>
            </a:extLst>
          </p:cNvPr>
          <p:cNvSpPr>
            <a:spLocks noGrp="1"/>
          </p:cNvSpPr>
          <p:nvPr>
            <p:ph idx="1"/>
          </p:nvPr>
        </p:nvSpPr>
        <p:spPr>
          <a:xfrm>
            <a:off x="179221" y="2271831"/>
            <a:ext cx="6752444" cy="3101983"/>
          </a:xfrm>
        </p:spPr>
        <p:txBody>
          <a:bodyPr>
            <a:normAutofit/>
          </a:bodyPr>
          <a:lstStyle/>
          <a:p>
            <a:pPr>
              <a:buClr>
                <a:srgbClr val="93B8B1"/>
              </a:buClr>
            </a:pPr>
            <a:r>
              <a:rPr lang="nl-BE" sz="2800" dirty="0"/>
              <a:t>Kunnen we transport via vrachtwagens vervangen door transport over water?</a:t>
            </a:r>
          </a:p>
          <a:p>
            <a:endParaRPr lang="nl-BE" sz="2800" dirty="0"/>
          </a:p>
          <a:p>
            <a:pPr marL="0" indent="0">
              <a:buNone/>
            </a:pPr>
            <a:r>
              <a:rPr lang="nl-BE" sz="2800" dirty="0"/>
              <a:t>	</a:t>
            </a:r>
            <a:r>
              <a:rPr lang="nl-BE" sz="2800" dirty="0">
                <a:solidFill>
                  <a:srgbClr val="FF0000"/>
                </a:solidFill>
              </a:rPr>
              <a:t>SLECHTE onderzoeksvraag, omdat …</a:t>
            </a:r>
          </a:p>
          <a:p>
            <a:pPr marL="0" indent="0">
              <a:buNone/>
            </a:pPr>
            <a:r>
              <a:rPr lang="nl-BE" sz="2800" dirty="0">
                <a:solidFill>
                  <a:srgbClr val="FF0000"/>
                </a:solidFill>
              </a:rPr>
              <a:t>	het een ja/nee-vraag is.</a:t>
            </a:r>
            <a:endParaRPr lang="nl-BE" sz="2800" dirty="0"/>
          </a:p>
        </p:txBody>
      </p:sp>
      <p:pic>
        <p:nvPicPr>
          <p:cNvPr id="4" name="Afbeelding 3" descr="Afbeelding met tekst, schermopname, Lettertype, diagram&#10;&#10;Automatisch gegenereerde beschrijving">
            <a:extLst>
              <a:ext uri="{FF2B5EF4-FFF2-40B4-BE49-F238E27FC236}">
                <a16:creationId xmlns:a16="http://schemas.microsoft.com/office/drawing/2014/main" id="{58CDD2C5-09DA-59C5-D0F9-D26B3BC72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210" y="2342416"/>
            <a:ext cx="5323790" cy="2911642"/>
          </a:xfrm>
          <a:prstGeom prst="rect">
            <a:avLst/>
          </a:prstGeom>
        </p:spPr>
      </p:pic>
      <p:pic>
        <p:nvPicPr>
          <p:cNvPr id="5" name="Afbeelding 4" descr="Afbeelding met tekst, Lettertype, Graphics, ontwerp&#10;&#10;Automatisch gegenereerde beschrijving">
            <a:extLst>
              <a:ext uri="{FF2B5EF4-FFF2-40B4-BE49-F238E27FC236}">
                <a16:creationId xmlns:a16="http://schemas.microsoft.com/office/drawing/2014/main" id="{EDA65AE9-D9C9-027F-0F3C-D5EFDB8F95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854" y="422437"/>
            <a:ext cx="908200" cy="934777"/>
          </a:xfrm>
          <a:prstGeom prst="rect">
            <a:avLst/>
          </a:prstGeom>
          <a:noFill/>
          <a:ln>
            <a:noFill/>
          </a:ln>
        </p:spPr>
      </p:pic>
    </p:spTree>
    <p:extLst>
      <p:ext uri="{BB962C8B-B14F-4D97-AF65-F5344CB8AC3E}">
        <p14:creationId xmlns:p14="http://schemas.microsoft.com/office/powerpoint/2010/main" val="42603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kket">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ffcb54-20ce-41e0-8be2-42a617b73945">
      <Terms xmlns="http://schemas.microsoft.com/office/infopath/2007/PartnerControls"/>
    </lcf76f155ced4ddcb4097134ff3c332f>
    <TaxCatchAll xmlns="79a91bdd-dc9a-44c3-83dc-2cbbf470b3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5C98BCFFC31A47B7159746E1C30B6C" ma:contentTypeVersion="12" ma:contentTypeDescription="Een nieuw document maken." ma:contentTypeScope="" ma:versionID="2bf20eced6d63cf315ccbe428d4c0f23">
  <xsd:schema xmlns:xsd="http://www.w3.org/2001/XMLSchema" xmlns:xs="http://www.w3.org/2001/XMLSchema" xmlns:p="http://schemas.microsoft.com/office/2006/metadata/properties" xmlns:ns2="a8ffcb54-20ce-41e0-8be2-42a617b73945" xmlns:ns3="79a91bdd-dc9a-44c3-83dc-2cbbf470b343" targetNamespace="http://schemas.microsoft.com/office/2006/metadata/properties" ma:root="true" ma:fieldsID="3506c437ea8be72fc2f3182e3d78751a" ns2:_="" ns3:_="">
    <xsd:import namespace="a8ffcb54-20ce-41e0-8be2-42a617b73945"/>
    <xsd:import namespace="79a91bdd-dc9a-44c3-83dc-2cbbf470b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fcb54-20ce-41e0-8be2-42a617b739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9adac4d5-a954-4ef6-9fb6-24a6c5fc01d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a91bdd-dc9a-44c3-83dc-2cbbf470b34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123e9aa-df63-4f40-9d2c-4a763b0b1e54}" ma:internalName="TaxCatchAll" ma:showField="CatchAllData" ma:web="79a91bdd-dc9a-44c3-83dc-2cbbf470b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0D6CCE-3AC1-47F3-8C9F-41C5459DB958}">
  <ds:schemaRefs>
    <ds:schemaRef ds:uri="http://purl.org/dc/dcmitype/"/>
    <ds:schemaRef ds:uri="http://schemas.microsoft.com/office/2006/documentManagement/types"/>
    <ds:schemaRef ds:uri="http://purl.org/dc/elements/1.1/"/>
    <ds:schemaRef ds:uri="11a1e981-a941-4c09-95d1-3960bc42fece"/>
    <ds:schemaRef ds:uri="0398493b-fde7-470d-9164-8b1d3c516f12"/>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805B49C-67BB-468E-AF82-E6E0B824700D}">
  <ds:schemaRefs>
    <ds:schemaRef ds:uri="http://schemas.microsoft.com/sharepoint/v3/contenttype/forms"/>
  </ds:schemaRefs>
</ds:datastoreItem>
</file>

<file path=customXml/itemProps3.xml><?xml version="1.0" encoding="utf-8"?>
<ds:datastoreItem xmlns:ds="http://schemas.openxmlformats.org/officeDocument/2006/customXml" ds:itemID="{3415396A-0187-41CC-A78D-3327EC46A7CA}"/>
</file>

<file path=docProps/app.xml><?xml version="1.0" encoding="utf-8"?>
<Properties xmlns="http://schemas.openxmlformats.org/officeDocument/2006/extended-properties" xmlns:vt="http://schemas.openxmlformats.org/officeDocument/2006/docPropsVTypes">
  <Template/>
  <TotalTime>0</TotalTime>
  <Words>3166</Words>
  <Application>Microsoft Office PowerPoint</Application>
  <PresentationFormat>Breedbeeld</PresentationFormat>
  <Paragraphs>393</Paragraphs>
  <Slides>68</Slides>
  <Notes>10</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68</vt:i4>
      </vt:variant>
    </vt:vector>
  </HeadingPairs>
  <TitlesOfParts>
    <vt:vector size="75" baseType="lpstr">
      <vt:lpstr>Aptos</vt:lpstr>
      <vt:lpstr>Arial</vt:lpstr>
      <vt:lpstr>Cambria Math</vt:lpstr>
      <vt:lpstr>Courier New</vt:lpstr>
      <vt:lpstr>Gill Sans MT</vt:lpstr>
      <vt:lpstr>Wingdings</vt:lpstr>
      <vt:lpstr>Pakket</vt:lpstr>
      <vt:lpstr>Welkom!</vt:lpstr>
      <vt:lpstr>1.  Inleiding</vt:lpstr>
      <vt:lpstr>Onderzoeken: OVUR-model</vt:lpstr>
      <vt:lpstr>1.1 Doelen</vt:lpstr>
      <vt:lpstr>1.2 Brainstorm</vt:lpstr>
      <vt:lpstr>1.3 Een voorbeeld uit het dagelijkse leven</vt:lpstr>
      <vt:lpstr>PowerPoint-presentatie</vt:lpstr>
      <vt:lpstr>1.3 Een voorbeeld uit het dagelijkse leven</vt:lpstr>
      <vt:lpstr>1.4 Hoofdonderzoeksvraag</vt:lpstr>
      <vt:lpstr>1.4 Hoofdonderzoeksvraag</vt:lpstr>
      <vt:lpstr>1.4 Hoofdonderzoeksvraag</vt:lpstr>
      <vt:lpstr>1.5 Probleemstelling</vt:lpstr>
      <vt:lpstr>1.6 Vraagstuk: vrachtwagens vervangen door schepen</vt:lpstr>
      <vt:lpstr>1.6 Vraagstuk: vrachtwagens vervangen door schepen</vt:lpstr>
      <vt:lpstr>1.6 Vraagstuk: vrachtwagens vervangen door schepen</vt:lpstr>
      <vt:lpstr>2.  Sluizen</vt:lpstr>
      <vt:lpstr>PowerPoint-presentatie</vt:lpstr>
      <vt:lpstr>2.2 Probleem 1</vt:lpstr>
      <vt:lpstr>2.3 Probleemschets</vt:lpstr>
      <vt:lpstr>2.4 Oplossing Wat is een sluis?</vt:lpstr>
      <vt:lpstr>2.4 Oplossing Wat is een sluis?</vt:lpstr>
      <vt:lpstr>2.4 Oplossing Wat is een sluis?</vt:lpstr>
      <vt:lpstr>2.4 Oplossing Wat is een sluis?</vt:lpstr>
      <vt:lpstr>2.4 Oplossing Wat is een sluis?</vt:lpstr>
      <vt:lpstr>2.4 Oplossing Wat is een sluis?</vt:lpstr>
      <vt:lpstr>2.4 Oplossing Wat is een sluis?</vt:lpstr>
      <vt:lpstr>2.4 Oplossing Wat is een sluis?</vt:lpstr>
      <vt:lpstr>2.4 Oplossing Wat is een sluis?</vt:lpstr>
      <vt:lpstr>Herhaling vorige les</vt:lpstr>
      <vt:lpstr>Herhaling vorige les</vt:lpstr>
      <vt:lpstr>2.4 Oplossing Wat is een sluis?</vt:lpstr>
      <vt:lpstr>2.4 Oplossing Hoe werkt een sluis?</vt:lpstr>
      <vt:lpstr>2.5 Waarom drijven schepen? OP ONDERZOEK</vt:lpstr>
      <vt:lpstr>2.5 Waarom drijven schepen? OP ONDERZOEK</vt:lpstr>
      <vt:lpstr>2.5 Waarom drijven schepen? OP ONDERZOEK</vt:lpstr>
      <vt:lpstr>2.6 De Archimedeskracht: OP ONDERZOEK</vt:lpstr>
      <vt:lpstr>Herhaling van de les</vt:lpstr>
      <vt:lpstr>Waarom drijven schepen?</vt:lpstr>
      <vt:lpstr>2.7 Synthese deel 1 (Sluizen)</vt:lpstr>
      <vt:lpstr>2.7 Synthese deel 1 (Sluizen)</vt:lpstr>
      <vt:lpstr>2.7 Synthese deel 1 (Sluizen)</vt:lpstr>
      <vt:lpstr>2.7 Synthese deel 1 (Sluizen)</vt:lpstr>
      <vt:lpstr>3.  Scheepsliften</vt:lpstr>
      <vt:lpstr>PowerPoint-presentatie</vt:lpstr>
      <vt:lpstr>3.1 Doelen</vt:lpstr>
      <vt:lpstr>3.2 Wat moet je doen?</vt:lpstr>
      <vt:lpstr>Scheepsliften</vt:lpstr>
      <vt:lpstr>Scheepsliften</vt:lpstr>
      <vt:lpstr>Scheepsliften</vt:lpstr>
      <vt:lpstr>Scheepsliften</vt:lpstr>
      <vt:lpstr>Scheepsliften</vt:lpstr>
      <vt:lpstr>3.9 Communicerende vaten OP ONDERZOEK</vt:lpstr>
      <vt:lpstr>Proeven per groep</vt:lpstr>
      <vt:lpstr>Expertgroepen (communicerende vaten)</vt:lpstr>
      <vt:lpstr>3.10 Synthese deel 2 (scheepsliften)</vt:lpstr>
      <vt:lpstr>3.10 Synthese deel 2 (scheepsliften)</vt:lpstr>
      <vt:lpstr>4.  Energie op de boot</vt:lpstr>
      <vt:lpstr>4.1 Doelen</vt:lpstr>
      <vt:lpstr>4.2 Probleemstelling</vt:lpstr>
      <vt:lpstr>4.3 De noden op een schip</vt:lpstr>
      <vt:lpstr>4.4 Elektriciteit op de boot HOEKENWERK</vt:lpstr>
      <vt:lpstr>Hoekenwerk: groepsindeling</vt:lpstr>
      <vt:lpstr>5. Synthese</vt:lpstr>
      <vt:lpstr>Einde van de route</vt:lpstr>
      <vt:lpstr>PowerPoint-presentatie</vt:lpstr>
      <vt:lpstr>PowerPoint-presentatie</vt:lpstr>
      <vt:lpstr>Besluit</vt:lpstr>
      <vt:lpstr>Synthese: Bookwidget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Sofie Tyskens</dc:creator>
  <cp:lastModifiedBy>Sofie Tyskens</cp:lastModifiedBy>
  <cp:revision>1</cp:revision>
  <dcterms:created xsi:type="dcterms:W3CDTF">2025-02-03T16:31:31Z</dcterms:created>
  <dcterms:modified xsi:type="dcterms:W3CDTF">2025-05-29T10:08:40Z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0x010100B15C98BCFFC31A47B7159746E1C30B6C</vt:lpwstr>
  </property>
  <property fmtid="{D5CDD505-2E9C-101B-9397-08002B2CF9AE}" pid="3" name="MediaServiceImageTags">
    <vt:lpwstr/>
  </property>
  <property fmtid="{D5CDD505-2E9C-101B-9397-08002B2CF9AE}" pid="4" name="Order">
    <vt:r8>182700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