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9"/>
  </p:notesMasterIdLst>
  <p:sldIdLst>
    <p:sldId id="256" r:id="rId5"/>
    <p:sldId id="257" r:id="rId6"/>
    <p:sldId id="259" r:id="rId7"/>
    <p:sldId id="260" r:id="rId8"/>
    <p:sldId id="258" r:id="rId9"/>
    <p:sldId id="261" r:id="rId10"/>
    <p:sldId id="264" r:id="rId11"/>
    <p:sldId id="282" r:id="rId12"/>
    <p:sldId id="289" r:id="rId13"/>
    <p:sldId id="290" r:id="rId14"/>
    <p:sldId id="291" r:id="rId15"/>
    <p:sldId id="265" r:id="rId16"/>
    <p:sldId id="266" r:id="rId17"/>
    <p:sldId id="297" r:id="rId18"/>
    <p:sldId id="311" r:id="rId19"/>
    <p:sldId id="308" r:id="rId20"/>
    <p:sldId id="379" r:id="rId21"/>
    <p:sldId id="281" r:id="rId22"/>
    <p:sldId id="276" r:id="rId23"/>
    <p:sldId id="312" r:id="rId24"/>
    <p:sldId id="313" r:id="rId25"/>
    <p:sldId id="283" r:id="rId26"/>
    <p:sldId id="299" r:id="rId27"/>
    <p:sldId id="320" r:id="rId28"/>
    <p:sldId id="315" r:id="rId29"/>
    <p:sldId id="317" r:id="rId30"/>
    <p:sldId id="318" r:id="rId31"/>
    <p:sldId id="319" r:id="rId32"/>
    <p:sldId id="267" r:id="rId33"/>
    <p:sldId id="268" r:id="rId34"/>
    <p:sldId id="322" r:id="rId35"/>
    <p:sldId id="277" r:id="rId36"/>
    <p:sldId id="323" r:id="rId37"/>
    <p:sldId id="324" r:id="rId38"/>
    <p:sldId id="325" r:id="rId39"/>
    <p:sldId id="326" r:id="rId40"/>
    <p:sldId id="327" r:id="rId41"/>
    <p:sldId id="328" r:id="rId42"/>
    <p:sldId id="329" r:id="rId43"/>
    <p:sldId id="269" r:id="rId44"/>
    <p:sldId id="270" r:id="rId45"/>
    <p:sldId id="278" r:id="rId46"/>
    <p:sldId id="343" r:id="rId47"/>
    <p:sldId id="344" r:id="rId48"/>
    <p:sldId id="350" r:id="rId49"/>
    <p:sldId id="345" r:id="rId50"/>
    <p:sldId id="346" r:id="rId51"/>
    <p:sldId id="349" r:id="rId52"/>
    <p:sldId id="347" r:id="rId53"/>
    <p:sldId id="351" r:id="rId54"/>
    <p:sldId id="348" r:id="rId55"/>
    <p:sldId id="352" r:id="rId56"/>
    <p:sldId id="381" r:id="rId57"/>
    <p:sldId id="358" r:id="rId58"/>
    <p:sldId id="354" r:id="rId59"/>
    <p:sldId id="355" r:id="rId60"/>
    <p:sldId id="361" r:id="rId61"/>
    <p:sldId id="369" r:id="rId62"/>
    <p:sldId id="356" r:id="rId63"/>
    <p:sldId id="362" r:id="rId64"/>
    <p:sldId id="382" r:id="rId65"/>
    <p:sldId id="383" r:id="rId66"/>
    <p:sldId id="357" r:id="rId67"/>
    <p:sldId id="384" r:id="rId68"/>
    <p:sldId id="385" r:id="rId69"/>
    <p:sldId id="386" r:id="rId70"/>
    <p:sldId id="387" r:id="rId71"/>
    <p:sldId id="388" r:id="rId72"/>
    <p:sldId id="389" r:id="rId73"/>
    <p:sldId id="390" r:id="rId74"/>
    <p:sldId id="391" r:id="rId75"/>
    <p:sldId id="392" r:id="rId76"/>
    <p:sldId id="393" r:id="rId77"/>
    <p:sldId id="380" r:id="rId78"/>
    <p:sldId id="272" r:id="rId79"/>
    <p:sldId id="279" r:id="rId80"/>
    <p:sldId id="307" r:id="rId81"/>
    <p:sldId id="292" r:id="rId82"/>
    <p:sldId id="293" r:id="rId83"/>
    <p:sldId id="294" r:id="rId84"/>
    <p:sldId id="295" r:id="rId85"/>
    <p:sldId id="296" r:id="rId86"/>
    <p:sldId id="286" r:id="rId87"/>
    <p:sldId id="287" r:id="rId8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5F900-AFA4-1F65-F5AA-305357A53835}" name="Louis Wettinck" initials="" userId="S::r0950758@ucll.be::10eb447a-943f-41d0-b8f3-4c03e062336f" providerId="AD"/>
  <p188:author id="{80CC1B02-C2E1-368D-CC76-26CE0392DC96}" name="Jill Bruggeman" initials="JB" userId="S::r0886878@ucll.be::859ad5be-a548-4176-ad21-4450da956684" providerId="AD"/>
  <p188:author id="{E81FDE90-2810-32BE-3735-859FAA905E1C}" name="Anthe Cools" initials="AC" userId="S::r0840030@ucll.be::93fb33ab-9e51-4fd4-824d-d142fe9900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0242F"/>
    <a:srgbClr val="764652"/>
    <a:srgbClr val="C2C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5FE4DF-6EFB-8B4E-8FAB-114FFD41A7CD}" v="4" dt="2025-06-10T07:47:36.94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84"/>
  </p:normalViewPr>
  <p:slideViewPr>
    <p:cSldViewPr snapToGrid="0">
      <p:cViewPr varScale="1">
        <p:scale>
          <a:sx n="118" d="100"/>
          <a:sy n="118" d="100"/>
        </p:scale>
        <p:origin x="-1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Wettinck" userId="10eb447a-943f-41d0-b8f3-4c03e062336f" providerId="ADAL" clId="{4362AB31-CAD5-FC42-A121-D4CCBA502350}"/>
    <pc:docChg chg="undo custSel addSld delSld modSld">
      <pc:chgData name="Louis Wettinck" userId="10eb447a-943f-41d0-b8f3-4c03e062336f" providerId="ADAL" clId="{4362AB31-CAD5-FC42-A121-D4CCBA502350}" dt="2025-05-29T11:38:46.898" v="29" actId="20577"/>
      <pc:docMkLst>
        <pc:docMk/>
      </pc:docMkLst>
      <pc:sldChg chg="modSp mod">
        <pc:chgData name="Louis Wettinck" userId="10eb447a-943f-41d0-b8f3-4c03e062336f" providerId="ADAL" clId="{4362AB31-CAD5-FC42-A121-D4CCBA502350}" dt="2025-05-29T11:38:07.384" v="26" actId="790"/>
        <pc:sldMkLst>
          <pc:docMk/>
          <pc:sldMk cId="4034608706" sldId="256"/>
        </pc:sldMkLst>
        <pc:spChg chg="mod">
          <ac:chgData name="Louis Wettinck" userId="10eb447a-943f-41d0-b8f3-4c03e062336f" providerId="ADAL" clId="{4362AB31-CAD5-FC42-A121-D4CCBA502350}" dt="2025-05-29T11:38:07.384" v="26" actId="790"/>
          <ac:spMkLst>
            <pc:docMk/>
            <pc:sldMk cId="4034608706" sldId="256"/>
            <ac:spMk id="2" creationId="{461EF143-468F-775F-1BA5-BCC58038A8CD}"/>
          </ac:spMkLst>
        </pc:spChg>
        <pc:spChg chg="mod">
          <ac:chgData name="Louis Wettinck" userId="10eb447a-943f-41d0-b8f3-4c03e062336f" providerId="ADAL" clId="{4362AB31-CAD5-FC42-A121-D4CCBA502350}" dt="2025-05-29T11:38:07.384" v="26" actId="790"/>
          <ac:spMkLst>
            <pc:docMk/>
            <pc:sldMk cId="4034608706" sldId="256"/>
            <ac:spMk id="3" creationId="{5DF6B8EB-20D4-BB4A-C276-09E151E81899}"/>
          </ac:spMkLst>
        </pc:spChg>
        <pc:spChg chg="mod">
          <ac:chgData name="Louis Wettinck" userId="10eb447a-943f-41d0-b8f3-4c03e062336f" providerId="ADAL" clId="{4362AB31-CAD5-FC42-A121-D4CCBA502350}" dt="2025-05-29T11:38:07.384" v="26" actId="790"/>
          <ac:spMkLst>
            <pc:docMk/>
            <pc:sldMk cId="4034608706" sldId="256"/>
            <ac:spMk id="9" creationId="{5ADA2707-D624-1F6B-993E-ADEC33E983A4}"/>
          </ac:spMkLst>
        </pc:spChg>
      </pc:sldChg>
      <pc:sldChg chg="modSp mod">
        <pc:chgData name="Louis Wettinck" userId="10eb447a-943f-41d0-b8f3-4c03e062336f" providerId="ADAL" clId="{4362AB31-CAD5-FC42-A121-D4CCBA502350}" dt="2025-05-29T11:38:07.384" v="26" actId="790"/>
        <pc:sldMkLst>
          <pc:docMk/>
          <pc:sldMk cId="3954955366" sldId="257"/>
        </pc:sldMkLst>
        <pc:spChg chg="mod">
          <ac:chgData name="Louis Wettinck" userId="10eb447a-943f-41d0-b8f3-4c03e062336f" providerId="ADAL" clId="{4362AB31-CAD5-FC42-A121-D4CCBA502350}" dt="2025-05-29T11:38:07.384" v="26" actId="790"/>
          <ac:spMkLst>
            <pc:docMk/>
            <pc:sldMk cId="3954955366" sldId="257"/>
            <ac:spMk id="9" creationId="{08FB641B-ED5D-0CDA-5140-DFE3A2682ED0}"/>
          </ac:spMkLst>
        </pc:spChg>
        <pc:spChg chg="mod">
          <ac:chgData name="Louis Wettinck" userId="10eb447a-943f-41d0-b8f3-4c03e062336f" providerId="ADAL" clId="{4362AB31-CAD5-FC42-A121-D4CCBA502350}" dt="2025-05-29T11:38:07.384" v="26" actId="790"/>
          <ac:spMkLst>
            <pc:docMk/>
            <pc:sldMk cId="3954955366" sldId="257"/>
            <ac:spMk id="14" creationId="{CA611E14-E2FE-8199-D7A8-B1A86A5C3DAB}"/>
          </ac:spMkLst>
        </pc:spChg>
        <pc:spChg chg="mod">
          <ac:chgData name="Louis Wettinck" userId="10eb447a-943f-41d0-b8f3-4c03e062336f" providerId="ADAL" clId="{4362AB31-CAD5-FC42-A121-D4CCBA502350}" dt="2025-05-29T11:38:07.384" v="26" actId="790"/>
          <ac:spMkLst>
            <pc:docMk/>
            <pc:sldMk cId="3954955366" sldId="257"/>
            <ac:spMk id="17" creationId="{D93C8C90-0113-47D2-1581-752918062BFF}"/>
          </ac:spMkLst>
        </pc:spChg>
        <pc:spChg chg="mod">
          <ac:chgData name="Louis Wettinck" userId="10eb447a-943f-41d0-b8f3-4c03e062336f" providerId="ADAL" clId="{4362AB31-CAD5-FC42-A121-D4CCBA502350}" dt="2025-05-29T11:38:07.384" v="26" actId="790"/>
          <ac:spMkLst>
            <pc:docMk/>
            <pc:sldMk cId="3954955366" sldId="257"/>
            <ac:spMk id="24" creationId="{66697B5B-8A3D-8914-1670-94888B1F5C2B}"/>
          </ac:spMkLst>
        </pc:spChg>
        <pc:graphicFrameChg chg="modGraphic">
          <ac:chgData name="Louis Wettinck" userId="10eb447a-943f-41d0-b8f3-4c03e062336f" providerId="ADAL" clId="{4362AB31-CAD5-FC42-A121-D4CCBA502350}" dt="2025-05-29T11:38:07.384" v="26" actId="790"/>
          <ac:graphicFrameMkLst>
            <pc:docMk/>
            <pc:sldMk cId="3954955366" sldId="257"/>
            <ac:graphicFrameMk id="13" creationId="{D88E9A3C-2C15-D77F-92C9-F2D42189665E}"/>
          </ac:graphicFrameMkLst>
        </pc:graphicFrameChg>
      </pc:sldChg>
      <pc:sldChg chg="modSp mod">
        <pc:chgData name="Louis Wettinck" userId="10eb447a-943f-41d0-b8f3-4c03e062336f" providerId="ADAL" clId="{4362AB31-CAD5-FC42-A121-D4CCBA502350}" dt="2025-05-29T11:38:07.384" v="26" actId="790"/>
        <pc:sldMkLst>
          <pc:docMk/>
          <pc:sldMk cId="2413216926" sldId="258"/>
        </pc:sldMkLst>
        <pc:spChg chg="mod">
          <ac:chgData name="Louis Wettinck" userId="10eb447a-943f-41d0-b8f3-4c03e062336f" providerId="ADAL" clId="{4362AB31-CAD5-FC42-A121-D4CCBA502350}" dt="2025-05-29T11:38:07.384" v="26" actId="790"/>
          <ac:spMkLst>
            <pc:docMk/>
            <pc:sldMk cId="2413216926" sldId="258"/>
            <ac:spMk id="9" creationId="{7016C07B-6949-1EC9-069A-817E0E93863F}"/>
          </ac:spMkLst>
        </pc:spChg>
      </pc:sldChg>
      <pc:sldChg chg="modSp mod">
        <pc:chgData name="Louis Wettinck" userId="10eb447a-943f-41d0-b8f3-4c03e062336f" providerId="ADAL" clId="{4362AB31-CAD5-FC42-A121-D4CCBA502350}" dt="2025-05-29T11:38:07.384" v="26" actId="790"/>
        <pc:sldMkLst>
          <pc:docMk/>
          <pc:sldMk cId="1109417526" sldId="259"/>
        </pc:sldMkLst>
        <pc:spChg chg="mod">
          <ac:chgData name="Louis Wettinck" userId="10eb447a-943f-41d0-b8f3-4c03e062336f" providerId="ADAL" clId="{4362AB31-CAD5-FC42-A121-D4CCBA502350}" dt="2025-05-29T11:38:07.384" v="26" actId="790"/>
          <ac:spMkLst>
            <pc:docMk/>
            <pc:sldMk cId="1109417526" sldId="259"/>
            <ac:spMk id="4" creationId="{0C0A9B43-0B84-E254-B44A-E7E1F7D12AB1}"/>
          </ac:spMkLst>
        </pc:spChg>
        <pc:spChg chg="mod">
          <ac:chgData name="Louis Wettinck" userId="10eb447a-943f-41d0-b8f3-4c03e062336f" providerId="ADAL" clId="{4362AB31-CAD5-FC42-A121-D4CCBA502350}" dt="2025-05-29T11:38:07.384" v="26" actId="790"/>
          <ac:spMkLst>
            <pc:docMk/>
            <pc:sldMk cId="1109417526" sldId="259"/>
            <ac:spMk id="9" creationId="{07B91696-DC01-C287-F6C5-626C48EF927A}"/>
          </ac:spMkLst>
        </pc:spChg>
        <pc:spChg chg="mod">
          <ac:chgData name="Louis Wettinck" userId="10eb447a-943f-41d0-b8f3-4c03e062336f" providerId="ADAL" clId="{4362AB31-CAD5-FC42-A121-D4CCBA502350}" dt="2025-05-29T11:38:07.384" v="26" actId="790"/>
          <ac:spMkLst>
            <pc:docMk/>
            <pc:sldMk cId="1109417526" sldId="259"/>
            <ac:spMk id="17" creationId="{EF08B6EA-5AAA-6950-2133-CC91A3D12EAF}"/>
          </ac:spMkLst>
        </pc:spChg>
        <pc:spChg chg="mod">
          <ac:chgData name="Louis Wettinck" userId="10eb447a-943f-41d0-b8f3-4c03e062336f" providerId="ADAL" clId="{4362AB31-CAD5-FC42-A121-D4CCBA502350}" dt="2025-05-29T11:38:07.384" v="26" actId="790"/>
          <ac:spMkLst>
            <pc:docMk/>
            <pc:sldMk cId="1109417526" sldId="259"/>
            <ac:spMk id="19" creationId="{73E8B5BB-6984-038A-4E09-74440294EB38}"/>
          </ac:spMkLst>
        </pc:spChg>
      </pc:sldChg>
      <pc:sldChg chg="modSp mod">
        <pc:chgData name="Louis Wettinck" userId="10eb447a-943f-41d0-b8f3-4c03e062336f" providerId="ADAL" clId="{4362AB31-CAD5-FC42-A121-D4CCBA502350}" dt="2025-05-29T11:38:07.384" v="26" actId="790"/>
        <pc:sldMkLst>
          <pc:docMk/>
          <pc:sldMk cId="3828374808" sldId="260"/>
        </pc:sldMkLst>
        <pc:spChg chg="mod">
          <ac:chgData name="Louis Wettinck" userId="10eb447a-943f-41d0-b8f3-4c03e062336f" providerId="ADAL" clId="{4362AB31-CAD5-FC42-A121-D4CCBA502350}" dt="2025-05-29T11:38:07.384" v="26" actId="790"/>
          <ac:spMkLst>
            <pc:docMk/>
            <pc:sldMk cId="3828374808" sldId="260"/>
            <ac:spMk id="2" creationId="{66FE24E9-1ACF-FAC6-F6F3-4E1E81E41EA8}"/>
          </ac:spMkLst>
        </pc:spChg>
        <pc:spChg chg="mod">
          <ac:chgData name="Louis Wettinck" userId="10eb447a-943f-41d0-b8f3-4c03e062336f" providerId="ADAL" clId="{4362AB31-CAD5-FC42-A121-D4CCBA502350}" dt="2025-05-29T11:38:07.384" v="26" actId="790"/>
          <ac:spMkLst>
            <pc:docMk/>
            <pc:sldMk cId="3828374808" sldId="260"/>
            <ac:spMk id="13" creationId="{560715BF-FBF5-5E33-382C-A0601578F817}"/>
          </ac:spMkLst>
        </pc:spChg>
        <pc:spChg chg="mod">
          <ac:chgData name="Louis Wettinck" userId="10eb447a-943f-41d0-b8f3-4c03e062336f" providerId="ADAL" clId="{4362AB31-CAD5-FC42-A121-D4CCBA502350}" dt="2025-05-29T11:38:07.384" v="26" actId="790"/>
          <ac:spMkLst>
            <pc:docMk/>
            <pc:sldMk cId="3828374808" sldId="260"/>
            <ac:spMk id="20" creationId="{78C31CB6-6064-99F9-206E-5AAA26AAD402}"/>
          </ac:spMkLst>
        </pc:spChg>
      </pc:sldChg>
      <pc:sldChg chg="modSp mod">
        <pc:chgData name="Louis Wettinck" userId="10eb447a-943f-41d0-b8f3-4c03e062336f" providerId="ADAL" clId="{4362AB31-CAD5-FC42-A121-D4CCBA502350}" dt="2025-05-29T11:38:07.384" v="26" actId="790"/>
        <pc:sldMkLst>
          <pc:docMk/>
          <pc:sldMk cId="1411298270" sldId="261"/>
        </pc:sldMkLst>
        <pc:spChg chg="mod">
          <ac:chgData name="Louis Wettinck" userId="10eb447a-943f-41d0-b8f3-4c03e062336f" providerId="ADAL" clId="{4362AB31-CAD5-FC42-A121-D4CCBA502350}" dt="2025-05-29T11:38:07.384" v="26" actId="790"/>
          <ac:spMkLst>
            <pc:docMk/>
            <pc:sldMk cId="1411298270" sldId="261"/>
            <ac:spMk id="2" creationId="{1A0DDBE4-3B1D-A75A-067A-5EE0672509E0}"/>
          </ac:spMkLst>
        </pc:spChg>
        <pc:spChg chg="mod">
          <ac:chgData name="Louis Wettinck" userId="10eb447a-943f-41d0-b8f3-4c03e062336f" providerId="ADAL" clId="{4362AB31-CAD5-FC42-A121-D4CCBA502350}" dt="2025-05-29T11:38:07.384" v="26" actId="790"/>
          <ac:spMkLst>
            <pc:docMk/>
            <pc:sldMk cId="1411298270" sldId="261"/>
            <ac:spMk id="4" creationId="{6975C467-0708-7E50-307B-65BB06392790}"/>
          </ac:spMkLst>
        </pc:spChg>
        <pc:spChg chg="mod">
          <ac:chgData name="Louis Wettinck" userId="10eb447a-943f-41d0-b8f3-4c03e062336f" providerId="ADAL" clId="{4362AB31-CAD5-FC42-A121-D4CCBA502350}" dt="2025-05-29T11:38:07.384" v="26" actId="790"/>
          <ac:spMkLst>
            <pc:docMk/>
            <pc:sldMk cId="1411298270" sldId="261"/>
            <ac:spMk id="18" creationId="{2D2F5DAB-8C50-16B6-4331-47195667D1E5}"/>
          </ac:spMkLst>
        </pc:spChg>
        <pc:spChg chg="mod">
          <ac:chgData name="Louis Wettinck" userId="10eb447a-943f-41d0-b8f3-4c03e062336f" providerId="ADAL" clId="{4362AB31-CAD5-FC42-A121-D4CCBA502350}" dt="2025-05-29T11:38:07.384" v="26" actId="790"/>
          <ac:spMkLst>
            <pc:docMk/>
            <pc:sldMk cId="1411298270" sldId="261"/>
            <ac:spMk id="20" creationId="{9608DC01-3D64-2422-0DE7-4DBAD331AE04}"/>
          </ac:spMkLst>
        </pc:spChg>
        <pc:spChg chg="mod">
          <ac:chgData name="Louis Wettinck" userId="10eb447a-943f-41d0-b8f3-4c03e062336f" providerId="ADAL" clId="{4362AB31-CAD5-FC42-A121-D4CCBA502350}" dt="2025-05-29T11:38:07.384" v="26" actId="790"/>
          <ac:spMkLst>
            <pc:docMk/>
            <pc:sldMk cId="1411298270" sldId="261"/>
            <ac:spMk id="21" creationId="{197CC992-1CE3-1254-D8A6-FBD74FB83B1A}"/>
          </ac:spMkLst>
        </pc:spChg>
      </pc:sldChg>
      <pc:sldChg chg="modSp mod">
        <pc:chgData name="Louis Wettinck" userId="10eb447a-943f-41d0-b8f3-4c03e062336f" providerId="ADAL" clId="{4362AB31-CAD5-FC42-A121-D4CCBA502350}" dt="2025-05-29T11:38:07.384" v="26" actId="790"/>
        <pc:sldMkLst>
          <pc:docMk/>
          <pc:sldMk cId="2941662416" sldId="264"/>
        </pc:sldMkLst>
        <pc:spChg chg="mod">
          <ac:chgData name="Louis Wettinck" userId="10eb447a-943f-41d0-b8f3-4c03e062336f" providerId="ADAL" clId="{4362AB31-CAD5-FC42-A121-D4CCBA502350}" dt="2025-05-29T11:38:07.384" v="26" actId="790"/>
          <ac:spMkLst>
            <pc:docMk/>
            <pc:sldMk cId="2941662416" sldId="264"/>
            <ac:spMk id="2" creationId="{D19BC695-99BB-0BBA-83F2-3979F10F776B}"/>
          </ac:spMkLst>
        </pc:spChg>
        <pc:spChg chg="mod">
          <ac:chgData name="Louis Wettinck" userId="10eb447a-943f-41d0-b8f3-4c03e062336f" providerId="ADAL" clId="{4362AB31-CAD5-FC42-A121-D4CCBA502350}" dt="2025-05-29T11:38:07.384" v="26" actId="790"/>
          <ac:spMkLst>
            <pc:docMk/>
            <pc:sldMk cId="2941662416" sldId="264"/>
            <ac:spMk id="3" creationId="{EFF65E9D-FD5E-CA5C-1275-E3C10012910E}"/>
          </ac:spMkLst>
        </pc:spChg>
        <pc:spChg chg="mod">
          <ac:chgData name="Louis Wettinck" userId="10eb447a-943f-41d0-b8f3-4c03e062336f" providerId="ADAL" clId="{4362AB31-CAD5-FC42-A121-D4CCBA502350}" dt="2025-05-29T11:38:07.384" v="26" actId="790"/>
          <ac:spMkLst>
            <pc:docMk/>
            <pc:sldMk cId="2941662416" sldId="264"/>
            <ac:spMk id="4" creationId="{14279DC1-F03E-3EAB-AA3A-6D0992567542}"/>
          </ac:spMkLst>
        </pc:spChg>
        <pc:spChg chg="mod">
          <ac:chgData name="Louis Wettinck" userId="10eb447a-943f-41d0-b8f3-4c03e062336f" providerId="ADAL" clId="{4362AB31-CAD5-FC42-A121-D4CCBA502350}" dt="2025-05-29T11:38:07.384" v="26" actId="790"/>
          <ac:spMkLst>
            <pc:docMk/>
            <pc:sldMk cId="2941662416" sldId="264"/>
            <ac:spMk id="9" creationId="{BAA872F2-B5C5-C94D-3203-1743F09BEB4C}"/>
          </ac:spMkLst>
        </pc:spChg>
        <pc:spChg chg="mod">
          <ac:chgData name="Louis Wettinck" userId="10eb447a-943f-41d0-b8f3-4c03e062336f" providerId="ADAL" clId="{4362AB31-CAD5-FC42-A121-D4CCBA502350}" dt="2025-05-29T11:38:07.384" v="26" actId="790"/>
          <ac:spMkLst>
            <pc:docMk/>
            <pc:sldMk cId="2941662416" sldId="264"/>
            <ac:spMk id="15" creationId="{16B049EA-163C-FC1C-8973-6CFD3CD5F668}"/>
          </ac:spMkLst>
        </pc:spChg>
        <pc:spChg chg="mod">
          <ac:chgData name="Louis Wettinck" userId="10eb447a-943f-41d0-b8f3-4c03e062336f" providerId="ADAL" clId="{4362AB31-CAD5-FC42-A121-D4CCBA502350}" dt="2025-05-29T11:38:07.384" v="26" actId="790"/>
          <ac:spMkLst>
            <pc:docMk/>
            <pc:sldMk cId="2941662416" sldId="264"/>
            <ac:spMk id="17" creationId="{1EE618AD-E0A1-2510-5DC1-2DA1DDFDA854}"/>
          </ac:spMkLst>
        </pc:spChg>
        <pc:spChg chg="mod">
          <ac:chgData name="Louis Wettinck" userId="10eb447a-943f-41d0-b8f3-4c03e062336f" providerId="ADAL" clId="{4362AB31-CAD5-FC42-A121-D4CCBA502350}" dt="2025-05-29T11:38:07.384" v="26" actId="790"/>
          <ac:spMkLst>
            <pc:docMk/>
            <pc:sldMk cId="2941662416" sldId="264"/>
            <ac:spMk id="19" creationId="{AB2610E6-B598-07A7-5E91-8FA31CB653F7}"/>
          </ac:spMkLst>
        </pc:spChg>
      </pc:sldChg>
      <pc:sldChg chg="modSp mod">
        <pc:chgData name="Louis Wettinck" userId="10eb447a-943f-41d0-b8f3-4c03e062336f" providerId="ADAL" clId="{4362AB31-CAD5-FC42-A121-D4CCBA502350}" dt="2025-05-29T11:38:07.384" v="26" actId="790"/>
        <pc:sldMkLst>
          <pc:docMk/>
          <pc:sldMk cId="2331202329" sldId="265"/>
        </pc:sldMkLst>
        <pc:spChg chg="mod">
          <ac:chgData name="Louis Wettinck" userId="10eb447a-943f-41d0-b8f3-4c03e062336f" providerId="ADAL" clId="{4362AB31-CAD5-FC42-A121-D4CCBA502350}" dt="2025-05-29T11:38:07.384" v="26" actId="790"/>
          <ac:spMkLst>
            <pc:docMk/>
            <pc:sldMk cId="2331202329" sldId="265"/>
            <ac:spMk id="4" creationId="{1B6CF53D-2266-C853-5AE0-72A43B1C49C8}"/>
          </ac:spMkLst>
        </pc:spChg>
        <pc:spChg chg="mod">
          <ac:chgData name="Louis Wettinck" userId="10eb447a-943f-41d0-b8f3-4c03e062336f" providerId="ADAL" clId="{4362AB31-CAD5-FC42-A121-D4CCBA502350}" dt="2025-05-29T11:38:07.384" v="26" actId="790"/>
          <ac:spMkLst>
            <pc:docMk/>
            <pc:sldMk cId="2331202329" sldId="265"/>
            <ac:spMk id="6" creationId="{904F171D-CACE-616A-E6DF-D60867FFBCDA}"/>
          </ac:spMkLst>
        </pc:spChg>
        <pc:spChg chg="mod">
          <ac:chgData name="Louis Wettinck" userId="10eb447a-943f-41d0-b8f3-4c03e062336f" providerId="ADAL" clId="{4362AB31-CAD5-FC42-A121-D4CCBA502350}" dt="2025-05-29T11:38:07.384" v="26" actId="790"/>
          <ac:spMkLst>
            <pc:docMk/>
            <pc:sldMk cId="2331202329" sldId="265"/>
            <ac:spMk id="7" creationId="{0FC526A5-3F51-97C8-ED0C-970FD8F210C0}"/>
          </ac:spMkLst>
        </pc:spChg>
        <pc:spChg chg="mod">
          <ac:chgData name="Louis Wettinck" userId="10eb447a-943f-41d0-b8f3-4c03e062336f" providerId="ADAL" clId="{4362AB31-CAD5-FC42-A121-D4CCBA502350}" dt="2025-05-29T11:38:07.384" v="26" actId="790"/>
          <ac:spMkLst>
            <pc:docMk/>
            <pc:sldMk cId="2331202329" sldId="265"/>
            <ac:spMk id="8" creationId="{AB353D0D-6596-45B2-BA12-476006099BE9}"/>
          </ac:spMkLst>
        </pc:spChg>
        <pc:spChg chg="mod">
          <ac:chgData name="Louis Wettinck" userId="10eb447a-943f-41d0-b8f3-4c03e062336f" providerId="ADAL" clId="{4362AB31-CAD5-FC42-A121-D4CCBA502350}" dt="2025-05-29T11:38:07.384" v="26" actId="790"/>
          <ac:spMkLst>
            <pc:docMk/>
            <pc:sldMk cId="2331202329" sldId="265"/>
            <ac:spMk id="18" creationId="{8AB9C766-5735-8C1D-1DC1-4594271AB153}"/>
          </ac:spMkLst>
        </pc:spChg>
      </pc:sldChg>
      <pc:sldChg chg="modSp mod">
        <pc:chgData name="Louis Wettinck" userId="10eb447a-943f-41d0-b8f3-4c03e062336f" providerId="ADAL" clId="{4362AB31-CAD5-FC42-A121-D4CCBA502350}" dt="2025-05-29T11:38:07.384" v="26" actId="790"/>
        <pc:sldMkLst>
          <pc:docMk/>
          <pc:sldMk cId="3956631240" sldId="266"/>
        </pc:sldMkLst>
        <pc:spChg chg="mod">
          <ac:chgData name="Louis Wettinck" userId="10eb447a-943f-41d0-b8f3-4c03e062336f" providerId="ADAL" clId="{4362AB31-CAD5-FC42-A121-D4CCBA502350}" dt="2025-05-29T11:38:07.384" v="26" actId="790"/>
          <ac:spMkLst>
            <pc:docMk/>
            <pc:sldMk cId="3956631240" sldId="266"/>
            <ac:spMk id="2" creationId="{8F4617F5-8722-B44C-6D61-EF82CBA7E15D}"/>
          </ac:spMkLst>
        </pc:spChg>
        <pc:spChg chg="mod">
          <ac:chgData name="Louis Wettinck" userId="10eb447a-943f-41d0-b8f3-4c03e062336f" providerId="ADAL" clId="{4362AB31-CAD5-FC42-A121-D4CCBA502350}" dt="2025-05-29T11:38:07.384" v="26" actId="790"/>
          <ac:spMkLst>
            <pc:docMk/>
            <pc:sldMk cId="3956631240" sldId="266"/>
            <ac:spMk id="3" creationId="{B8C76389-9D96-F937-D248-4A1D32637E1E}"/>
          </ac:spMkLst>
        </pc:spChg>
        <pc:spChg chg="mod">
          <ac:chgData name="Louis Wettinck" userId="10eb447a-943f-41d0-b8f3-4c03e062336f" providerId="ADAL" clId="{4362AB31-CAD5-FC42-A121-D4CCBA502350}" dt="2025-05-29T11:38:07.384" v="26" actId="790"/>
          <ac:spMkLst>
            <pc:docMk/>
            <pc:sldMk cId="3956631240" sldId="266"/>
            <ac:spMk id="4" creationId="{2C6A5C7F-CAE8-8E9B-BD62-742643B9D04A}"/>
          </ac:spMkLst>
        </pc:spChg>
        <pc:spChg chg="mod">
          <ac:chgData name="Louis Wettinck" userId="10eb447a-943f-41d0-b8f3-4c03e062336f" providerId="ADAL" clId="{4362AB31-CAD5-FC42-A121-D4CCBA502350}" dt="2025-05-29T11:38:07.384" v="26" actId="790"/>
          <ac:spMkLst>
            <pc:docMk/>
            <pc:sldMk cId="3956631240" sldId="266"/>
            <ac:spMk id="9" creationId="{E451C17B-960D-FDA1-E172-3F070BD2DBB7}"/>
          </ac:spMkLst>
        </pc:spChg>
        <pc:spChg chg="mod">
          <ac:chgData name="Louis Wettinck" userId="10eb447a-943f-41d0-b8f3-4c03e062336f" providerId="ADAL" clId="{4362AB31-CAD5-FC42-A121-D4CCBA502350}" dt="2025-05-29T11:38:07.384" v="26" actId="790"/>
          <ac:spMkLst>
            <pc:docMk/>
            <pc:sldMk cId="3956631240" sldId="266"/>
            <ac:spMk id="15" creationId="{62E16F26-5D6B-AC92-A761-FE52FFB60EE4}"/>
          </ac:spMkLst>
        </pc:spChg>
        <pc:spChg chg="mod">
          <ac:chgData name="Louis Wettinck" userId="10eb447a-943f-41d0-b8f3-4c03e062336f" providerId="ADAL" clId="{4362AB31-CAD5-FC42-A121-D4CCBA502350}" dt="2025-05-29T11:38:07.384" v="26" actId="790"/>
          <ac:spMkLst>
            <pc:docMk/>
            <pc:sldMk cId="3956631240" sldId="266"/>
            <ac:spMk id="17" creationId="{2E7AD41A-4A52-F5CF-2F39-BAFEF19F16C0}"/>
          </ac:spMkLst>
        </pc:spChg>
        <pc:spChg chg="mod">
          <ac:chgData name="Louis Wettinck" userId="10eb447a-943f-41d0-b8f3-4c03e062336f" providerId="ADAL" clId="{4362AB31-CAD5-FC42-A121-D4CCBA502350}" dt="2025-05-29T11:38:07.384" v="26" actId="790"/>
          <ac:spMkLst>
            <pc:docMk/>
            <pc:sldMk cId="3956631240" sldId="266"/>
            <ac:spMk id="19" creationId="{211D0AE2-113B-C49F-9B0B-8A4B5DE58206}"/>
          </ac:spMkLst>
        </pc:spChg>
      </pc:sldChg>
      <pc:sldChg chg="modSp mod">
        <pc:chgData name="Louis Wettinck" userId="10eb447a-943f-41d0-b8f3-4c03e062336f" providerId="ADAL" clId="{4362AB31-CAD5-FC42-A121-D4CCBA502350}" dt="2025-05-29T11:38:07.384" v="26" actId="790"/>
        <pc:sldMkLst>
          <pc:docMk/>
          <pc:sldMk cId="2401407669" sldId="267"/>
        </pc:sldMkLst>
        <pc:spChg chg="mod">
          <ac:chgData name="Louis Wettinck" userId="10eb447a-943f-41d0-b8f3-4c03e062336f" providerId="ADAL" clId="{4362AB31-CAD5-FC42-A121-D4CCBA502350}" dt="2025-05-29T11:38:07.384" v="26" actId="790"/>
          <ac:spMkLst>
            <pc:docMk/>
            <pc:sldMk cId="2401407669" sldId="267"/>
            <ac:spMk id="2" creationId="{E63F7890-BB2F-470D-B5B5-38FD633D4958}"/>
          </ac:spMkLst>
        </pc:spChg>
        <pc:spChg chg="mod">
          <ac:chgData name="Louis Wettinck" userId="10eb447a-943f-41d0-b8f3-4c03e062336f" providerId="ADAL" clId="{4362AB31-CAD5-FC42-A121-D4CCBA502350}" dt="2025-05-29T11:38:07.384" v="26" actId="790"/>
          <ac:spMkLst>
            <pc:docMk/>
            <pc:sldMk cId="2401407669" sldId="267"/>
            <ac:spMk id="4" creationId="{21376D47-D261-DBF2-A43C-2B2BACBA18BF}"/>
          </ac:spMkLst>
        </pc:spChg>
        <pc:spChg chg="mod">
          <ac:chgData name="Louis Wettinck" userId="10eb447a-943f-41d0-b8f3-4c03e062336f" providerId="ADAL" clId="{4362AB31-CAD5-FC42-A121-D4CCBA502350}" dt="2025-05-29T11:38:07.384" v="26" actId="790"/>
          <ac:spMkLst>
            <pc:docMk/>
            <pc:sldMk cId="2401407669" sldId="267"/>
            <ac:spMk id="6" creationId="{EAA27FFE-C67C-F800-B409-C95E5D4C5BE1}"/>
          </ac:spMkLst>
        </pc:spChg>
        <pc:spChg chg="mod">
          <ac:chgData name="Louis Wettinck" userId="10eb447a-943f-41d0-b8f3-4c03e062336f" providerId="ADAL" clId="{4362AB31-CAD5-FC42-A121-D4CCBA502350}" dt="2025-05-29T11:38:07.384" v="26" actId="790"/>
          <ac:spMkLst>
            <pc:docMk/>
            <pc:sldMk cId="2401407669" sldId="267"/>
            <ac:spMk id="7" creationId="{97356662-4EFE-F102-9DA3-C73386F5E4FF}"/>
          </ac:spMkLst>
        </pc:spChg>
        <pc:spChg chg="mod">
          <ac:chgData name="Louis Wettinck" userId="10eb447a-943f-41d0-b8f3-4c03e062336f" providerId="ADAL" clId="{4362AB31-CAD5-FC42-A121-D4CCBA502350}" dt="2025-05-29T11:38:07.384" v="26" actId="790"/>
          <ac:spMkLst>
            <pc:docMk/>
            <pc:sldMk cId="2401407669" sldId="267"/>
            <ac:spMk id="8" creationId="{809B8F0D-89D4-A6F4-1CF9-CECC4DE8E55C}"/>
          </ac:spMkLst>
        </pc:spChg>
        <pc:spChg chg="mod">
          <ac:chgData name="Louis Wettinck" userId="10eb447a-943f-41d0-b8f3-4c03e062336f" providerId="ADAL" clId="{4362AB31-CAD5-FC42-A121-D4CCBA502350}" dt="2025-05-29T11:38:07.384" v="26" actId="790"/>
          <ac:spMkLst>
            <pc:docMk/>
            <pc:sldMk cId="2401407669" sldId="267"/>
            <ac:spMk id="18" creationId="{FBEF2622-B750-1047-F908-E4DD88AEC4B5}"/>
          </ac:spMkLst>
        </pc:spChg>
        <pc:picChg chg="mod">
          <ac:chgData name="Louis Wettinck" userId="10eb447a-943f-41d0-b8f3-4c03e062336f" providerId="ADAL" clId="{4362AB31-CAD5-FC42-A121-D4CCBA502350}" dt="2025-05-29T11:34:24.004" v="10" actId="1076"/>
          <ac:picMkLst>
            <pc:docMk/>
            <pc:sldMk cId="2401407669" sldId="267"/>
            <ac:picMk id="23" creationId="{E934D93C-87BC-06B1-AE50-8B9CDAD37073}"/>
          </ac:picMkLst>
        </pc:picChg>
      </pc:sldChg>
      <pc:sldChg chg="modSp mod">
        <pc:chgData name="Louis Wettinck" userId="10eb447a-943f-41d0-b8f3-4c03e062336f" providerId="ADAL" clId="{4362AB31-CAD5-FC42-A121-D4CCBA502350}" dt="2025-05-29T11:38:07.384" v="26" actId="790"/>
        <pc:sldMkLst>
          <pc:docMk/>
          <pc:sldMk cId="1472791042" sldId="268"/>
        </pc:sldMkLst>
        <pc:spChg chg="mod">
          <ac:chgData name="Louis Wettinck" userId="10eb447a-943f-41d0-b8f3-4c03e062336f" providerId="ADAL" clId="{4362AB31-CAD5-FC42-A121-D4CCBA502350}" dt="2025-05-29T11:38:07.384" v="26" actId="790"/>
          <ac:spMkLst>
            <pc:docMk/>
            <pc:sldMk cId="1472791042" sldId="268"/>
            <ac:spMk id="2" creationId="{26E38814-7B28-D811-4C15-CF843282144A}"/>
          </ac:spMkLst>
        </pc:spChg>
        <pc:spChg chg="mod">
          <ac:chgData name="Louis Wettinck" userId="10eb447a-943f-41d0-b8f3-4c03e062336f" providerId="ADAL" clId="{4362AB31-CAD5-FC42-A121-D4CCBA502350}" dt="2025-05-29T11:38:07.384" v="26" actId="790"/>
          <ac:spMkLst>
            <pc:docMk/>
            <pc:sldMk cId="1472791042" sldId="268"/>
            <ac:spMk id="3" creationId="{E705FA33-2785-F0EF-1654-90EEE8996C72}"/>
          </ac:spMkLst>
        </pc:spChg>
        <pc:spChg chg="mod">
          <ac:chgData name="Louis Wettinck" userId="10eb447a-943f-41d0-b8f3-4c03e062336f" providerId="ADAL" clId="{4362AB31-CAD5-FC42-A121-D4CCBA502350}" dt="2025-05-29T11:38:07.384" v="26" actId="790"/>
          <ac:spMkLst>
            <pc:docMk/>
            <pc:sldMk cId="1472791042" sldId="268"/>
            <ac:spMk id="4" creationId="{EA9E4713-E3EC-5F9F-DA24-2E25919EFB99}"/>
          </ac:spMkLst>
        </pc:spChg>
        <pc:spChg chg="mod">
          <ac:chgData name="Louis Wettinck" userId="10eb447a-943f-41d0-b8f3-4c03e062336f" providerId="ADAL" clId="{4362AB31-CAD5-FC42-A121-D4CCBA502350}" dt="2025-05-29T11:38:07.384" v="26" actId="790"/>
          <ac:spMkLst>
            <pc:docMk/>
            <pc:sldMk cId="1472791042" sldId="268"/>
            <ac:spMk id="9" creationId="{F1AC382F-07F6-C730-F7A2-A7742B9C630E}"/>
          </ac:spMkLst>
        </pc:spChg>
        <pc:spChg chg="mod">
          <ac:chgData name="Louis Wettinck" userId="10eb447a-943f-41d0-b8f3-4c03e062336f" providerId="ADAL" clId="{4362AB31-CAD5-FC42-A121-D4CCBA502350}" dt="2025-05-29T11:38:07.384" v="26" actId="790"/>
          <ac:spMkLst>
            <pc:docMk/>
            <pc:sldMk cId="1472791042" sldId="268"/>
            <ac:spMk id="15" creationId="{3C156BD6-54C2-CC5C-1687-B6D3F186CB2B}"/>
          </ac:spMkLst>
        </pc:spChg>
        <pc:spChg chg="mod">
          <ac:chgData name="Louis Wettinck" userId="10eb447a-943f-41d0-b8f3-4c03e062336f" providerId="ADAL" clId="{4362AB31-CAD5-FC42-A121-D4CCBA502350}" dt="2025-05-29T11:38:07.384" v="26" actId="790"/>
          <ac:spMkLst>
            <pc:docMk/>
            <pc:sldMk cId="1472791042" sldId="268"/>
            <ac:spMk id="17" creationId="{2043150A-1780-DEAC-9F66-792C95EA8C3C}"/>
          </ac:spMkLst>
        </pc:spChg>
        <pc:spChg chg="mod">
          <ac:chgData name="Louis Wettinck" userId="10eb447a-943f-41d0-b8f3-4c03e062336f" providerId="ADAL" clId="{4362AB31-CAD5-FC42-A121-D4CCBA502350}" dt="2025-05-29T11:38:07.384" v="26" actId="790"/>
          <ac:spMkLst>
            <pc:docMk/>
            <pc:sldMk cId="1472791042" sldId="268"/>
            <ac:spMk id="19" creationId="{3CC9DB59-8FAB-82B5-1C0A-14822BB3FC54}"/>
          </ac:spMkLst>
        </pc:spChg>
      </pc:sldChg>
      <pc:sldChg chg="modSp mod">
        <pc:chgData name="Louis Wettinck" userId="10eb447a-943f-41d0-b8f3-4c03e062336f" providerId="ADAL" clId="{4362AB31-CAD5-FC42-A121-D4CCBA502350}" dt="2025-05-29T11:38:07.384" v="26" actId="790"/>
        <pc:sldMkLst>
          <pc:docMk/>
          <pc:sldMk cId="3101722640" sldId="269"/>
        </pc:sldMkLst>
        <pc:spChg chg="mod">
          <ac:chgData name="Louis Wettinck" userId="10eb447a-943f-41d0-b8f3-4c03e062336f" providerId="ADAL" clId="{4362AB31-CAD5-FC42-A121-D4CCBA502350}" dt="2025-05-29T11:38:07.384" v="26" actId="790"/>
          <ac:spMkLst>
            <pc:docMk/>
            <pc:sldMk cId="3101722640" sldId="269"/>
            <ac:spMk id="4" creationId="{15CB0367-53CF-247E-0E88-D356048A5DB5}"/>
          </ac:spMkLst>
        </pc:spChg>
        <pc:spChg chg="mod">
          <ac:chgData name="Louis Wettinck" userId="10eb447a-943f-41d0-b8f3-4c03e062336f" providerId="ADAL" clId="{4362AB31-CAD5-FC42-A121-D4CCBA502350}" dt="2025-05-29T11:38:07.384" v="26" actId="790"/>
          <ac:spMkLst>
            <pc:docMk/>
            <pc:sldMk cId="3101722640" sldId="269"/>
            <ac:spMk id="6" creationId="{5BC158FE-C318-4C66-3657-CC3AAC8D2E98}"/>
          </ac:spMkLst>
        </pc:spChg>
        <pc:spChg chg="mod">
          <ac:chgData name="Louis Wettinck" userId="10eb447a-943f-41d0-b8f3-4c03e062336f" providerId="ADAL" clId="{4362AB31-CAD5-FC42-A121-D4CCBA502350}" dt="2025-05-29T11:38:07.384" v="26" actId="790"/>
          <ac:spMkLst>
            <pc:docMk/>
            <pc:sldMk cId="3101722640" sldId="269"/>
            <ac:spMk id="7" creationId="{6AB0F01C-DDA9-81DF-D46C-51CEC287BD67}"/>
          </ac:spMkLst>
        </pc:spChg>
        <pc:spChg chg="mod">
          <ac:chgData name="Louis Wettinck" userId="10eb447a-943f-41d0-b8f3-4c03e062336f" providerId="ADAL" clId="{4362AB31-CAD5-FC42-A121-D4CCBA502350}" dt="2025-05-29T11:38:07.384" v="26" actId="790"/>
          <ac:spMkLst>
            <pc:docMk/>
            <pc:sldMk cId="3101722640" sldId="269"/>
            <ac:spMk id="8" creationId="{DA7C28FE-9D4A-BE15-E120-74BD3FA1B1A4}"/>
          </ac:spMkLst>
        </pc:spChg>
        <pc:spChg chg="mod">
          <ac:chgData name="Louis Wettinck" userId="10eb447a-943f-41d0-b8f3-4c03e062336f" providerId="ADAL" clId="{4362AB31-CAD5-FC42-A121-D4CCBA502350}" dt="2025-05-29T11:38:07.384" v="26" actId="790"/>
          <ac:spMkLst>
            <pc:docMk/>
            <pc:sldMk cId="3101722640" sldId="269"/>
            <ac:spMk id="18" creationId="{5BCB9E14-231C-97A0-A38A-DA9B9219000A}"/>
          </ac:spMkLst>
        </pc:spChg>
      </pc:sldChg>
      <pc:sldChg chg="modSp mod">
        <pc:chgData name="Louis Wettinck" userId="10eb447a-943f-41d0-b8f3-4c03e062336f" providerId="ADAL" clId="{4362AB31-CAD5-FC42-A121-D4CCBA502350}" dt="2025-05-29T11:38:07.384" v="26" actId="790"/>
        <pc:sldMkLst>
          <pc:docMk/>
          <pc:sldMk cId="2876632442" sldId="270"/>
        </pc:sldMkLst>
        <pc:spChg chg="mod">
          <ac:chgData name="Louis Wettinck" userId="10eb447a-943f-41d0-b8f3-4c03e062336f" providerId="ADAL" clId="{4362AB31-CAD5-FC42-A121-D4CCBA502350}" dt="2025-05-29T11:38:07.384" v="26" actId="790"/>
          <ac:spMkLst>
            <pc:docMk/>
            <pc:sldMk cId="2876632442" sldId="270"/>
            <ac:spMk id="2" creationId="{2192AFE4-8FED-981E-2CF3-41F7E303E709}"/>
          </ac:spMkLst>
        </pc:spChg>
        <pc:spChg chg="mod">
          <ac:chgData name="Louis Wettinck" userId="10eb447a-943f-41d0-b8f3-4c03e062336f" providerId="ADAL" clId="{4362AB31-CAD5-FC42-A121-D4CCBA502350}" dt="2025-05-29T11:38:07.384" v="26" actId="790"/>
          <ac:spMkLst>
            <pc:docMk/>
            <pc:sldMk cId="2876632442" sldId="270"/>
            <ac:spMk id="3" creationId="{6F8316ED-2FDC-EBC0-431E-6158AA70D505}"/>
          </ac:spMkLst>
        </pc:spChg>
        <pc:spChg chg="mod">
          <ac:chgData name="Louis Wettinck" userId="10eb447a-943f-41d0-b8f3-4c03e062336f" providerId="ADAL" clId="{4362AB31-CAD5-FC42-A121-D4CCBA502350}" dt="2025-05-29T11:38:07.384" v="26" actId="790"/>
          <ac:spMkLst>
            <pc:docMk/>
            <pc:sldMk cId="2876632442" sldId="270"/>
            <ac:spMk id="4" creationId="{89A4EB74-FE59-1C49-66C0-3934C5B1D758}"/>
          </ac:spMkLst>
        </pc:spChg>
        <pc:spChg chg="mod">
          <ac:chgData name="Louis Wettinck" userId="10eb447a-943f-41d0-b8f3-4c03e062336f" providerId="ADAL" clId="{4362AB31-CAD5-FC42-A121-D4CCBA502350}" dt="2025-05-29T11:38:07.384" v="26" actId="790"/>
          <ac:spMkLst>
            <pc:docMk/>
            <pc:sldMk cId="2876632442" sldId="270"/>
            <ac:spMk id="9" creationId="{AB05BB30-A6F8-011C-705F-361298C1B417}"/>
          </ac:spMkLst>
        </pc:spChg>
        <pc:spChg chg="mod">
          <ac:chgData name="Louis Wettinck" userId="10eb447a-943f-41d0-b8f3-4c03e062336f" providerId="ADAL" clId="{4362AB31-CAD5-FC42-A121-D4CCBA502350}" dt="2025-05-29T11:38:07.384" v="26" actId="790"/>
          <ac:spMkLst>
            <pc:docMk/>
            <pc:sldMk cId="2876632442" sldId="270"/>
            <ac:spMk id="15" creationId="{AAAA03E0-26BE-BADF-4F09-0CDCBC76BE86}"/>
          </ac:spMkLst>
        </pc:spChg>
        <pc:spChg chg="mod">
          <ac:chgData name="Louis Wettinck" userId="10eb447a-943f-41d0-b8f3-4c03e062336f" providerId="ADAL" clId="{4362AB31-CAD5-FC42-A121-D4CCBA502350}" dt="2025-05-29T11:38:07.384" v="26" actId="790"/>
          <ac:spMkLst>
            <pc:docMk/>
            <pc:sldMk cId="2876632442" sldId="270"/>
            <ac:spMk id="17" creationId="{333507BB-5ADA-07D3-A756-5E942E05A4AC}"/>
          </ac:spMkLst>
        </pc:spChg>
        <pc:spChg chg="mod">
          <ac:chgData name="Louis Wettinck" userId="10eb447a-943f-41d0-b8f3-4c03e062336f" providerId="ADAL" clId="{4362AB31-CAD5-FC42-A121-D4CCBA502350}" dt="2025-05-29T11:38:07.384" v="26" actId="790"/>
          <ac:spMkLst>
            <pc:docMk/>
            <pc:sldMk cId="2876632442" sldId="270"/>
            <ac:spMk id="19" creationId="{3736C0EE-85B7-C8F2-2F84-BDFD773F9990}"/>
          </ac:spMkLst>
        </pc:spChg>
      </pc:sldChg>
      <pc:sldChg chg="del">
        <pc:chgData name="Louis Wettinck" userId="10eb447a-943f-41d0-b8f3-4c03e062336f" providerId="ADAL" clId="{4362AB31-CAD5-FC42-A121-D4CCBA502350}" dt="2025-05-29T11:33:45.674" v="7" actId="2696"/>
        <pc:sldMkLst>
          <pc:docMk/>
          <pc:sldMk cId="1557552173" sldId="271"/>
        </pc:sldMkLst>
      </pc:sldChg>
      <pc:sldChg chg="modSp mod">
        <pc:chgData name="Louis Wettinck" userId="10eb447a-943f-41d0-b8f3-4c03e062336f" providerId="ADAL" clId="{4362AB31-CAD5-FC42-A121-D4CCBA502350}" dt="2025-05-29T11:38:07.384" v="26" actId="790"/>
        <pc:sldMkLst>
          <pc:docMk/>
          <pc:sldMk cId="825982060" sldId="272"/>
        </pc:sldMkLst>
        <pc:spChg chg="mod">
          <ac:chgData name="Louis Wettinck" userId="10eb447a-943f-41d0-b8f3-4c03e062336f" providerId="ADAL" clId="{4362AB31-CAD5-FC42-A121-D4CCBA502350}" dt="2025-05-29T11:38:07.384" v="26" actId="790"/>
          <ac:spMkLst>
            <pc:docMk/>
            <pc:sldMk cId="825982060" sldId="272"/>
            <ac:spMk id="2" creationId="{04DA47A8-3B59-5ACE-89DF-23B580178C5A}"/>
          </ac:spMkLst>
        </pc:spChg>
        <pc:spChg chg="mod">
          <ac:chgData name="Louis Wettinck" userId="10eb447a-943f-41d0-b8f3-4c03e062336f" providerId="ADAL" clId="{4362AB31-CAD5-FC42-A121-D4CCBA502350}" dt="2025-05-29T11:38:07.384" v="26" actId="790"/>
          <ac:spMkLst>
            <pc:docMk/>
            <pc:sldMk cId="825982060" sldId="272"/>
            <ac:spMk id="3" creationId="{A9E9EEAE-9DFC-8501-20D0-2801EABBBAE0}"/>
          </ac:spMkLst>
        </pc:spChg>
        <pc:spChg chg="mod">
          <ac:chgData name="Louis Wettinck" userId="10eb447a-943f-41d0-b8f3-4c03e062336f" providerId="ADAL" clId="{4362AB31-CAD5-FC42-A121-D4CCBA502350}" dt="2025-05-29T11:38:07.384" v="26" actId="790"/>
          <ac:spMkLst>
            <pc:docMk/>
            <pc:sldMk cId="825982060" sldId="272"/>
            <ac:spMk id="4" creationId="{B99C54B2-A084-5E9D-8E14-F57807085624}"/>
          </ac:spMkLst>
        </pc:spChg>
        <pc:spChg chg="mod">
          <ac:chgData name="Louis Wettinck" userId="10eb447a-943f-41d0-b8f3-4c03e062336f" providerId="ADAL" clId="{4362AB31-CAD5-FC42-A121-D4CCBA502350}" dt="2025-05-29T11:38:07.384" v="26" actId="790"/>
          <ac:spMkLst>
            <pc:docMk/>
            <pc:sldMk cId="825982060" sldId="272"/>
            <ac:spMk id="9" creationId="{74BEECE0-A075-85C6-186E-B6E64754B245}"/>
          </ac:spMkLst>
        </pc:spChg>
        <pc:spChg chg="mod">
          <ac:chgData name="Louis Wettinck" userId="10eb447a-943f-41d0-b8f3-4c03e062336f" providerId="ADAL" clId="{4362AB31-CAD5-FC42-A121-D4CCBA502350}" dt="2025-05-29T11:38:07.384" v="26" actId="790"/>
          <ac:spMkLst>
            <pc:docMk/>
            <pc:sldMk cId="825982060" sldId="272"/>
            <ac:spMk id="15" creationId="{9668EADE-D938-347A-FC45-8C11397C2580}"/>
          </ac:spMkLst>
        </pc:spChg>
        <pc:spChg chg="mod">
          <ac:chgData name="Louis Wettinck" userId="10eb447a-943f-41d0-b8f3-4c03e062336f" providerId="ADAL" clId="{4362AB31-CAD5-FC42-A121-D4CCBA502350}" dt="2025-05-29T11:38:07.384" v="26" actId="790"/>
          <ac:spMkLst>
            <pc:docMk/>
            <pc:sldMk cId="825982060" sldId="272"/>
            <ac:spMk id="17" creationId="{6E7FB789-9AFF-5085-E8A1-B9BF40861EE8}"/>
          </ac:spMkLst>
        </pc:spChg>
        <pc:spChg chg="mod">
          <ac:chgData name="Louis Wettinck" userId="10eb447a-943f-41d0-b8f3-4c03e062336f" providerId="ADAL" clId="{4362AB31-CAD5-FC42-A121-D4CCBA502350}" dt="2025-05-29T11:38:07.384" v="26" actId="790"/>
          <ac:spMkLst>
            <pc:docMk/>
            <pc:sldMk cId="825982060" sldId="272"/>
            <ac:spMk id="19" creationId="{D1865365-5A40-A313-9A62-BCC5C1D0CEB8}"/>
          </ac:spMkLst>
        </pc:spChg>
      </pc:sldChg>
      <pc:sldChg chg="modSp mod">
        <pc:chgData name="Louis Wettinck" userId="10eb447a-943f-41d0-b8f3-4c03e062336f" providerId="ADAL" clId="{4362AB31-CAD5-FC42-A121-D4CCBA502350}" dt="2025-05-29T11:38:07.384" v="26" actId="790"/>
        <pc:sldMkLst>
          <pc:docMk/>
          <pc:sldMk cId="1252988217" sldId="276"/>
        </pc:sldMkLst>
        <pc:spChg chg="mod">
          <ac:chgData name="Louis Wettinck" userId="10eb447a-943f-41d0-b8f3-4c03e062336f" providerId="ADAL" clId="{4362AB31-CAD5-FC42-A121-D4CCBA502350}" dt="2025-05-29T11:38:07.384" v="26" actId="790"/>
          <ac:spMkLst>
            <pc:docMk/>
            <pc:sldMk cId="1252988217" sldId="276"/>
            <ac:spMk id="5" creationId="{6B285D96-965A-7867-E0F3-4184E4411F23}"/>
          </ac:spMkLst>
        </pc:spChg>
        <pc:spChg chg="mod">
          <ac:chgData name="Louis Wettinck" userId="10eb447a-943f-41d0-b8f3-4c03e062336f" providerId="ADAL" clId="{4362AB31-CAD5-FC42-A121-D4CCBA502350}" dt="2025-05-29T11:38:07.384" v="26" actId="790"/>
          <ac:spMkLst>
            <pc:docMk/>
            <pc:sldMk cId="1252988217" sldId="276"/>
            <ac:spMk id="17" creationId="{B6AD7DA7-AE9C-54B1-F5CC-EB9947230742}"/>
          </ac:spMkLst>
        </pc:spChg>
        <pc:spChg chg="mod">
          <ac:chgData name="Louis Wettinck" userId="10eb447a-943f-41d0-b8f3-4c03e062336f" providerId="ADAL" clId="{4362AB31-CAD5-FC42-A121-D4CCBA502350}" dt="2025-05-29T11:38:07.384" v="26" actId="790"/>
          <ac:spMkLst>
            <pc:docMk/>
            <pc:sldMk cId="1252988217" sldId="276"/>
            <ac:spMk id="35" creationId="{E6E89644-EB12-3C7B-3615-303817E1C635}"/>
          </ac:spMkLst>
        </pc:spChg>
        <pc:spChg chg="mod">
          <ac:chgData name="Louis Wettinck" userId="10eb447a-943f-41d0-b8f3-4c03e062336f" providerId="ADAL" clId="{4362AB31-CAD5-FC42-A121-D4CCBA502350}" dt="2025-05-29T11:38:07.384" v="26" actId="790"/>
          <ac:spMkLst>
            <pc:docMk/>
            <pc:sldMk cId="1252988217" sldId="276"/>
            <ac:spMk id="36" creationId="{3AE4794E-9C44-309A-BB44-0E2BB005763C}"/>
          </ac:spMkLst>
        </pc:spChg>
        <pc:spChg chg="mod">
          <ac:chgData name="Louis Wettinck" userId="10eb447a-943f-41d0-b8f3-4c03e062336f" providerId="ADAL" clId="{4362AB31-CAD5-FC42-A121-D4CCBA502350}" dt="2025-05-29T11:38:07.384" v="26" actId="790"/>
          <ac:spMkLst>
            <pc:docMk/>
            <pc:sldMk cId="1252988217" sldId="276"/>
            <ac:spMk id="46" creationId="{49B947BC-5FC4-5CB9-870D-D69FFA0DE723}"/>
          </ac:spMkLst>
        </pc:spChg>
        <pc:spChg chg="mod">
          <ac:chgData name="Louis Wettinck" userId="10eb447a-943f-41d0-b8f3-4c03e062336f" providerId="ADAL" clId="{4362AB31-CAD5-FC42-A121-D4CCBA502350}" dt="2025-05-29T11:38:07.384" v="26" actId="790"/>
          <ac:spMkLst>
            <pc:docMk/>
            <pc:sldMk cId="1252988217" sldId="276"/>
            <ac:spMk id="48" creationId="{C7F07498-95BD-5544-99A2-3E4D1B95A2B4}"/>
          </ac:spMkLst>
        </pc:spChg>
        <pc:spChg chg="mod">
          <ac:chgData name="Louis Wettinck" userId="10eb447a-943f-41d0-b8f3-4c03e062336f" providerId="ADAL" clId="{4362AB31-CAD5-FC42-A121-D4CCBA502350}" dt="2025-05-29T11:38:07.384" v="26" actId="790"/>
          <ac:spMkLst>
            <pc:docMk/>
            <pc:sldMk cId="1252988217" sldId="276"/>
            <ac:spMk id="57" creationId="{F8132C47-900B-9ACF-B5C9-B4D267EB4D59}"/>
          </ac:spMkLst>
        </pc:spChg>
        <pc:spChg chg="mod">
          <ac:chgData name="Louis Wettinck" userId="10eb447a-943f-41d0-b8f3-4c03e062336f" providerId="ADAL" clId="{4362AB31-CAD5-FC42-A121-D4CCBA502350}" dt="2025-05-29T11:38:07.384" v="26" actId="790"/>
          <ac:spMkLst>
            <pc:docMk/>
            <pc:sldMk cId="1252988217" sldId="276"/>
            <ac:spMk id="58" creationId="{E57A0C1D-D4E7-1B49-A9C2-8080794F51D4}"/>
          </ac:spMkLst>
        </pc:spChg>
        <pc:spChg chg="mod">
          <ac:chgData name="Louis Wettinck" userId="10eb447a-943f-41d0-b8f3-4c03e062336f" providerId="ADAL" clId="{4362AB31-CAD5-FC42-A121-D4CCBA502350}" dt="2025-05-29T11:38:07.384" v="26" actId="790"/>
          <ac:spMkLst>
            <pc:docMk/>
            <pc:sldMk cId="1252988217" sldId="276"/>
            <ac:spMk id="59" creationId="{3841C312-784F-A191-24B8-D6006F3E6825}"/>
          </ac:spMkLst>
        </pc:spChg>
        <pc:spChg chg="mod">
          <ac:chgData name="Louis Wettinck" userId="10eb447a-943f-41d0-b8f3-4c03e062336f" providerId="ADAL" clId="{4362AB31-CAD5-FC42-A121-D4CCBA502350}" dt="2025-05-29T11:38:07.384" v="26" actId="790"/>
          <ac:spMkLst>
            <pc:docMk/>
            <pc:sldMk cId="1252988217" sldId="276"/>
            <ac:spMk id="67" creationId="{53045064-210D-064B-DF01-721760517EAB}"/>
          </ac:spMkLst>
        </pc:spChg>
      </pc:sldChg>
      <pc:sldChg chg="modSp mod">
        <pc:chgData name="Louis Wettinck" userId="10eb447a-943f-41d0-b8f3-4c03e062336f" providerId="ADAL" clId="{4362AB31-CAD5-FC42-A121-D4CCBA502350}" dt="2025-05-29T11:38:07.384" v="26" actId="790"/>
        <pc:sldMkLst>
          <pc:docMk/>
          <pc:sldMk cId="3433229332" sldId="277"/>
        </pc:sldMkLst>
        <pc:spChg chg="mod">
          <ac:chgData name="Louis Wettinck" userId="10eb447a-943f-41d0-b8f3-4c03e062336f" providerId="ADAL" clId="{4362AB31-CAD5-FC42-A121-D4CCBA502350}" dt="2025-05-29T11:38:07.384" v="26" actId="790"/>
          <ac:spMkLst>
            <pc:docMk/>
            <pc:sldMk cId="3433229332" sldId="277"/>
            <ac:spMk id="2" creationId="{6F767325-1941-7FEB-CB42-2452112D0536}"/>
          </ac:spMkLst>
        </pc:spChg>
        <pc:spChg chg="mod">
          <ac:chgData name="Louis Wettinck" userId="10eb447a-943f-41d0-b8f3-4c03e062336f" providerId="ADAL" clId="{4362AB31-CAD5-FC42-A121-D4CCBA502350}" dt="2025-05-29T11:38:07.384" v="26" actId="790"/>
          <ac:spMkLst>
            <pc:docMk/>
            <pc:sldMk cId="3433229332" sldId="277"/>
            <ac:spMk id="4" creationId="{DAD4B29D-240C-CB46-EF9F-76B614C95D94}"/>
          </ac:spMkLst>
        </pc:spChg>
        <pc:spChg chg="mod">
          <ac:chgData name="Louis Wettinck" userId="10eb447a-943f-41d0-b8f3-4c03e062336f" providerId="ADAL" clId="{4362AB31-CAD5-FC42-A121-D4CCBA502350}" dt="2025-05-29T11:38:07.384" v="26" actId="790"/>
          <ac:spMkLst>
            <pc:docMk/>
            <pc:sldMk cId="3433229332" sldId="277"/>
            <ac:spMk id="9" creationId="{03852F79-766A-F847-93D1-A1896CF95F7B}"/>
          </ac:spMkLst>
        </pc:spChg>
        <pc:spChg chg="mod">
          <ac:chgData name="Louis Wettinck" userId="10eb447a-943f-41d0-b8f3-4c03e062336f" providerId="ADAL" clId="{4362AB31-CAD5-FC42-A121-D4CCBA502350}" dt="2025-05-29T11:38:07.384" v="26" actId="790"/>
          <ac:spMkLst>
            <pc:docMk/>
            <pc:sldMk cId="3433229332" sldId="277"/>
            <ac:spMk id="10" creationId="{5F296E75-B1D1-AA76-37AA-3D1335D23656}"/>
          </ac:spMkLst>
        </pc:spChg>
        <pc:spChg chg="mod">
          <ac:chgData name="Louis Wettinck" userId="10eb447a-943f-41d0-b8f3-4c03e062336f" providerId="ADAL" clId="{4362AB31-CAD5-FC42-A121-D4CCBA502350}" dt="2025-05-29T11:38:07.384" v="26" actId="790"/>
          <ac:spMkLst>
            <pc:docMk/>
            <pc:sldMk cId="3433229332" sldId="277"/>
            <ac:spMk id="11" creationId="{D21DB6E4-5DC5-F587-AF18-B219F9573EF6}"/>
          </ac:spMkLst>
        </pc:spChg>
        <pc:spChg chg="mod">
          <ac:chgData name="Louis Wettinck" userId="10eb447a-943f-41d0-b8f3-4c03e062336f" providerId="ADAL" clId="{4362AB31-CAD5-FC42-A121-D4CCBA502350}" dt="2025-05-29T11:38:07.384" v="26" actId="790"/>
          <ac:spMkLst>
            <pc:docMk/>
            <pc:sldMk cId="3433229332" sldId="277"/>
            <ac:spMk id="17" creationId="{07AAE138-ACA5-36AC-86F8-16C9D1DACA64}"/>
          </ac:spMkLst>
        </pc:spChg>
        <pc:spChg chg="mod">
          <ac:chgData name="Louis Wettinck" userId="10eb447a-943f-41d0-b8f3-4c03e062336f" providerId="ADAL" clId="{4362AB31-CAD5-FC42-A121-D4CCBA502350}" dt="2025-05-29T11:38:07.384" v="26" actId="790"/>
          <ac:spMkLst>
            <pc:docMk/>
            <pc:sldMk cId="3433229332" sldId="277"/>
            <ac:spMk id="19" creationId="{263BB827-3EAB-2CE9-7FA5-5DAC72F9A1B6}"/>
          </ac:spMkLst>
        </pc:spChg>
      </pc:sldChg>
      <pc:sldChg chg="modSp mod">
        <pc:chgData name="Louis Wettinck" userId="10eb447a-943f-41d0-b8f3-4c03e062336f" providerId="ADAL" clId="{4362AB31-CAD5-FC42-A121-D4CCBA502350}" dt="2025-05-29T11:38:07.384" v="26" actId="790"/>
        <pc:sldMkLst>
          <pc:docMk/>
          <pc:sldMk cId="681284371" sldId="278"/>
        </pc:sldMkLst>
        <pc:spChg chg="mod">
          <ac:chgData name="Louis Wettinck" userId="10eb447a-943f-41d0-b8f3-4c03e062336f" providerId="ADAL" clId="{4362AB31-CAD5-FC42-A121-D4CCBA502350}" dt="2025-05-29T11:38:07.384" v="26" actId="790"/>
          <ac:spMkLst>
            <pc:docMk/>
            <pc:sldMk cId="681284371" sldId="278"/>
            <ac:spMk id="2" creationId="{9C8EF5D3-15C6-1BE4-AD63-82975FB8779E}"/>
          </ac:spMkLst>
        </pc:spChg>
        <pc:spChg chg="mod">
          <ac:chgData name="Louis Wettinck" userId="10eb447a-943f-41d0-b8f3-4c03e062336f" providerId="ADAL" clId="{4362AB31-CAD5-FC42-A121-D4CCBA502350}" dt="2025-05-29T11:38:07.384" v="26" actId="790"/>
          <ac:spMkLst>
            <pc:docMk/>
            <pc:sldMk cId="681284371" sldId="278"/>
            <ac:spMk id="3" creationId="{1F9CF249-8311-0324-4D44-CBA697FD7CB3}"/>
          </ac:spMkLst>
        </pc:spChg>
        <pc:spChg chg="mod">
          <ac:chgData name="Louis Wettinck" userId="10eb447a-943f-41d0-b8f3-4c03e062336f" providerId="ADAL" clId="{4362AB31-CAD5-FC42-A121-D4CCBA502350}" dt="2025-05-29T11:38:07.384" v="26" actId="790"/>
          <ac:spMkLst>
            <pc:docMk/>
            <pc:sldMk cId="681284371" sldId="278"/>
            <ac:spMk id="9" creationId="{750619B7-5C48-3B68-A132-713B46904AF6}"/>
          </ac:spMkLst>
        </pc:spChg>
        <pc:spChg chg="mod">
          <ac:chgData name="Louis Wettinck" userId="10eb447a-943f-41d0-b8f3-4c03e062336f" providerId="ADAL" clId="{4362AB31-CAD5-FC42-A121-D4CCBA502350}" dt="2025-05-29T11:38:07.384" v="26" actId="790"/>
          <ac:spMkLst>
            <pc:docMk/>
            <pc:sldMk cId="681284371" sldId="278"/>
            <ac:spMk id="10" creationId="{0AA7476E-8D13-82EA-515A-DBF21E4A7978}"/>
          </ac:spMkLst>
        </pc:spChg>
        <pc:spChg chg="mod">
          <ac:chgData name="Louis Wettinck" userId="10eb447a-943f-41d0-b8f3-4c03e062336f" providerId="ADAL" clId="{4362AB31-CAD5-FC42-A121-D4CCBA502350}" dt="2025-05-29T11:38:07.384" v="26" actId="790"/>
          <ac:spMkLst>
            <pc:docMk/>
            <pc:sldMk cId="681284371" sldId="278"/>
            <ac:spMk id="17" creationId="{BCAB21D0-64B7-42FE-8402-5B839A3F8F66}"/>
          </ac:spMkLst>
        </pc:spChg>
        <pc:spChg chg="mod">
          <ac:chgData name="Louis Wettinck" userId="10eb447a-943f-41d0-b8f3-4c03e062336f" providerId="ADAL" clId="{4362AB31-CAD5-FC42-A121-D4CCBA502350}" dt="2025-05-29T11:38:07.384" v="26" actId="790"/>
          <ac:spMkLst>
            <pc:docMk/>
            <pc:sldMk cId="681284371" sldId="278"/>
            <ac:spMk id="19" creationId="{9EB55B19-4541-2D65-141E-F00BA72152E1}"/>
          </ac:spMkLst>
        </pc:spChg>
      </pc:sldChg>
      <pc:sldChg chg="modSp mod">
        <pc:chgData name="Louis Wettinck" userId="10eb447a-943f-41d0-b8f3-4c03e062336f" providerId="ADAL" clId="{4362AB31-CAD5-FC42-A121-D4CCBA502350}" dt="2025-05-29T11:38:07.384" v="26" actId="790"/>
        <pc:sldMkLst>
          <pc:docMk/>
          <pc:sldMk cId="2894754784" sldId="279"/>
        </pc:sldMkLst>
        <pc:spChg chg="mod">
          <ac:chgData name="Louis Wettinck" userId="10eb447a-943f-41d0-b8f3-4c03e062336f" providerId="ADAL" clId="{4362AB31-CAD5-FC42-A121-D4CCBA502350}" dt="2025-05-29T11:38:07.384" v="26" actId="790"/>
          <ac:spMkLst>
            <pc:docMk/>
            <pc:sldMk cId="2894754784" sldId="279"/>
            <ac:spMk id="2" creationId="{BFC23F13-EBCE-5BEA-FFAD-896F9C62C773}"/>
          </ac:spMkLst>
        </pc:spChg>
        <pc:spChg chg="mod">
          <ac:chgData name="Louis Wettinck" userId="10eb447a-943f-41d0-b8f3-4c03e062336f" providerId="ADAL" clId="{4362AB31-CAD5-FC42-A121-D4CCBA502350}" dt="2025-05-29T11:38:07.384" v="26" actId="790"/>
          <ac:spMkLst>
            <pc:docMk/>
            <pc:sldMk cId="2894754784" sldId="279"/>
            <ac:spMk id="4" creationId="{50DCD06B-1D9E-DD13-A188-3DFE3060F77F}"/>
          </ac:spMkLst>
        </pc:spChg>
        <pc:spChg chg="mod">
          <ac:chgData name="Louis Wettinck" userId="10eb447a-943f-41d0-b8f3-4c03e062336f" providerId="ADAL" clId="{4362AB31-CAD5-FC42-A121-D4CCBA502350}" dt="2025-05-29T11:38:07.384" v="26" actId="790"/>
          <ac:spMkLst>
            <pc:docMk/>
            <pc:sldMk cId="2894754784" sldId="279"/>
            <ac:spMk id="9" creationId="{90C69977-9DAA-C88D-923B-5E2C5D8F4C74}"/>
          </ac:spMkLst>
        </pc:spChg>
        <pc:spChg chg="mod">
          <ac:chgData name="Louis Wettinck" userId="10eb447a-943f-41d0-b8f3-4c03e062336f" providerId="ADAL" clId="{4362AB31-CAD5-FC42-A121-D4CCBA502350}" dt="2025-05-29T11:38:07.384" v="26" actId="790"/>
          <ac:spMkLst>
            <pc:docMk/>
            <pc:sldMk cId="2894754784" sldId="279"/>
            <ac:spMk id="17" creationId="{A1BD186B-D29F-5E10-FD6B-B75C720F0A03}"/>
          </ac:spMkLst>
        </pc:spChg>
        <pc:spChg chg="mod">
          <ac:chgData name="Louis Wettinck" userId="10eb447a-943f-41d0-b8f3-4c03e062336f" providerId="ADAL" clId="{4362AB31-CAD5-FC42-A121-D4CCBA502350}" dt="2025-05-29T11:38:07.384" v="26" actId="790"/>
          <ac:spMkLst>
            <pc:docMk/>
            <pc:sldMk cId="2894754784" sldId="279"/>
            <ac:spMk id="19" creationId="{635624AF-A6C4-4958-85FE-81BD15EE7AC8}"/>
          </ac:spMkLst>
        </pc:spChg>
      </pc:sldChg>
      <pc:sldChg chg="modSp mod">
        <pc:chgData name="Louis Wettinck" userId="10eb447a-943f-41d0-b8f3-4c03e062336f" providerId="ADAL" clId="{4362AB31-CAD5-FC42-A121-D4CCBA502350}" dt="2025-05-29T11:38:07.384" v="26" actId="790"/>
        <pc:sldMkLst>
          <pc:docMk/>
          <pc:sldMk cId="3667104246" sldId="281"/>
        </pc:sldMkLst>
        <pc:spChg chg="mod">
          <ac:chgData name="Louis Wettinck" userId="10eb447a-943f-41d0-b8f3-4c03e062336f" providerId="ADAL" clId="{4362AB31-CAD5-FC42-A121-D4CCBA502350}" dt="2025-05-29T11:38:07.384" v="26" actId="790"/>
          <ac:spMkLst>
            <pc:docMk/>
            <pc:sldMk cId="3667104246" sldId="281"/>
            <ac:spMk id="55" creationId="{120CE6FF-5D17-F0B2-96AF-A9B7805D7CB1}"/>
          </ac:spMkLst>
        </pc:spChg>
        <pc:spChg chg="mod">
          <ac:chgData name="Louis Wettinck" userId="10eb447a-943f-41d0-b8f3-4c03e062336f" providerId="ADAL" clId="{4362AB31-CAD5-FC42-A121-D4CCBA502350}" dt="2025-05-29T11:38:07.384" v="26" actId="790"/>
          <ac:spMkLst>
            <pc:docMk/>
            <pc:sldMk cId="3667104246" sldId="281"/>
            <ac:spMk id="56" creationId="{52286510-DC2F-D27B-158B-0542645F7B17}"/>
          </ac:spMkLst>
        </pc:spChg>
        <pc:spChg chg="mod">
          <ac:chgData name="Louis Wettinck" userId="10eb447a-943f-41d0-b8f3-4c03e062336f" providerId="ADAL" clId="{4362AB31-CAD5-FC42-A121-D4CCBA502350}" dt="2025-05-29T11:38:07.384" v="26" actId="790"/>
          <ac:spMkLst>
            <pc:docMk/>
            <pc:sldMk cId="3667104246" sldId="281"/>
            <ac:spMk id="61" creationId="{5E7AB02A-F550-B3C2-F32D-14ED5E5CF5E3}"/>
          </ac:spMkLst>
        </pc:spChg>
        <pc:spChg chg="mod">
          <ac:chgData name="Louis Wettinck" userId="10eb447a-943f-41d0-b8f3-4c03e062336f" providerId="ADAL" clId="{4362AB31-CAD5-FC42-A121-D4CCBA502350}" dt="2025-05-29T11:38:07.384" v="26" actId="790"/>
          <ac:spMkLst>
            <pc:docMk/>
            <pc:sldMk cId="3667104246" sldId="281"/>
            <ac:spMk id="64" creationId="{5F4E9B7D-13C9-BC60-4E1A-08880D422077}"/>
          </ac:spMkLst>
        </pc:spChg>
        <pc:spChg chg="mod">
          <ac:chgData name="Louis Wettinck" userId="10eb447a-943f-41d0-b8f3-4c03e062336f" providerId="ADAL" clId="{4362AB31-CAD5-FC42-A121-D4CCBA502350}" dt="2025-05-29T11:38:07.384" v="26" actId="790"/>
          <ac:spMkLst>
            <pc:docMk/>
            <pc:sldMk cId="3667104246" sldId="281"/>
            <ac:spMk id="66" creationId="{4930FB7A-3218-56BC-7F3F-9EA9889600DE}"/>
          </ac:spMkLst>
        </pc:spChg>
        <pc:spChg chg="mod">
          <ac:chgData name="Louis Wettinck" userId="10eb447a-943f-41d0-b8f3-4c03e062336f" providerId="ADAL" clId="{4362AB31-CAD5-FC42-A121-D4CCBA502350}" dt="2025-05-29T11:38:07.384" v="26" actId="790"/>
          <ac:spMkLst>
            <pc:docMk/>
            <pc:sldMk cId="3667104246" sldId="281"/>
            <ac:spMk id="76" creationId="{8C8E34BC-15C2-FBCA-E66D-3DD290F65F4B}"/>
          </ac:spMkLst>
        </pc:spChg>
        <pc:spChg chg="mod">
          <ac:chgData name="Louis Wettinck" userId="10eb447a-943f-41d0-b8f3-4c03e062336f" providerId="ADAL" clId="{4362AB31-CAD5-FC42-A121-D4CCBA502350}" dt="2025-05-29T11:38:07.384" v="26" actId="790"/>
          <ac:spMkLst>
            <pc:docMk/>
            <pc:sldMk cId="3667104246" sldId="281"/>
            <ac:spMk id="78" creationId="{73EEB013-0D4D-5406-513D-3D0D756FF1DE}"/>
          </ac:spMkLst>
        </pc:spChg>
        <pc:spChg chg="mod">
          <ac:chgData name="Louis Wettinck" userId="10eb447a-943f-41d0-b8f3-4c03e062336f" providerId="ADAL" clId="{4362AB31-CAD5-FC42-A121-D4CCBA502350}" dt="2025-05-29T11:38:07.384" v="26" actId="790"/>
          <ac:spMkLst>
            <pc:docMk/>
            <pc:sldMk cId="3667104246" sldId="281"/>
            <ac:spMk id="80" creationId="{C32E5E49-7F99-1458-A5E2-B077B2336183}"/>
          </ac:spMkLst>
        </pc:spChg>
        <pc:spChg chg="mod">
          <ac:chgData name="Louis Wettinck" userId="10eb447a-943f-41d0-b8f3-4c03e062336f" providerId="ADAL" clId="{4362AB31-CAD5-FC42-A121-D4CCBA502350}" dt="2025-05-29T11:38:07.384" v="26" actId="790"/>
          <ac:spMkLst>
            <pc:docMk/>
            <pc:sldMk cId="3667104246" sldId="281"/>
            <ac:spMk id="81" creationId="{1CCFA1B0-9053-E017-4B38-03C2A78D202D}"/>
          </ac:spMkLst>
        </pc:spChg>
        <pc:spChg chg="mod">
          <ac:chgData name="Louis Wettinck" userId="10eb447a-943f-41d0-b8f3-4c03e062336f" providerId="ADAL" clId="{4362AB31-CAD5-FC42-A121-D4CCBA502350}" dt="2025-05-29T11:38:07.384" v="26" actId="790"/>
          <ac:spMkLst>
            <pc:docMk/>
            <pc:sldMk cId="3667104246" sldId="281"/>
            <ac:spMk id="83" creationId="{5F237594-3B49-73C9-CC59-B99625703FA1}"/>
          </ac:spMkLst>
        </pc:spChg>
      </pc:sldChg>
      <pc:sldChg chg="modSp mod">
        <pc:chgData name="Louis Wettinck" userId="10eb447a-943f-41d0-b8f3-4c03e062336f" providerId="ADAL" clId="{4362AB31-CAD5-FC42-A121-D4CCBA502350}" dt="2025-05-29T11:38:07.384" v="26" actId="790"/>
        <pc:sldMkLst>
          <pc:docMk/>
          <pc:sldMk cId="4021076899" sldId="282"/>
        </pc:sldMkLst>
        <pc:spChg chg="mod">
          <ac:chgData name="Louis Wettinck" userId="10eb447a-943f-41d0-b8f3-4c03e062336f" providerId="ADAL" clId="{4362AB31-CAD5-FC42-A121-D4CCBA502350}" dt="2025-05-29T11:38:07.384" v="26" actId="790"/>
          <ac:spMkLst>
            <pc:docMk/>
            <pc:sldMk cId="4021076899" sldId="282"/>
            <ac:spMk id="2" creationId="{C36BC405-E76C-4DDA-48CF-7F51C4558372}"/>
          </ac:spMkLst>
        </pc:spChg>
        <pc:spChg chg="mod">
          <ac:chgData name="Louis Wettinck" userId="10eb447a-943f-41d0-b8f3-4c03e062336f" providerId="ADAL" clId="{4362AB31-CAD5-FC42-A121-D4CCBA502350}" dt="2025-05-29T11:38:07.384" v="26" actId="790"/>
          <ac:spMkLst>
            <pc:docMk/>
            <pc:sldMk cId="4021076899" sldId="282"/>
            <ac:spMk id="4" creationId="{C35150CC-D1D0-656F-E0AF-BB462DF3FFBF}"/>
          </ac:spMkLst>
        </pc:spChg>
        <pc:spChg chg="mod">
          <ac:chgData name="Louis Wettinck" userId="10eb447a-943f-41d0-b8f3-4c03e062336f" providerId="ADAL" clId="{4362AB31-CAD5-FC42-A121-D4CCBA502350}" dt="2025-05-29T11:38:07.384" v="26" actId="790"/>
          <ac:spMkLst>
            <pc:docMk/>
            <pc:sldMk cId="4021076899" sldId="282"/>
            <ac:spMk id="6" creationId="{EA97CDC9-AF87-5F29-404B-410FFD2C49D8}"/>
          </ac:spMkLst>
        </pc:spChg>
        <pc:spChg chg="mod">
          <ac:chgData name="Louis Wettinck" userId="10eb447a-943f-41d0-b8f3-4c03e062336f" providerId="ADAL" clId="{4362AB31-CAD5-FC42-A121-D4CCBA502350}" dt="2025-05-29T11:38:07.384" v="26" actId="790"/>
          <ac:spMkLst>
            <pc:docMk/>
            <pc:sldMk cId="4021076899" sldId="282"/>
            <ac:spMk id="7" creationId="{7AEF7FE5-E550-9BBA-A071-351145D31BBF}"/>
          </ac:spMkLst>
        </pc:spChg>
        <pc:spChg chg="mod">
          <ac:chgData name="Louis Wettinck" userId="10eb447a-943f-41d0-b8f3-4c03e062336f" providerId="ADAL" clId="{4362AB31-CAD5-FC42-A121-D4CCBA502350}" dt="2025-05-29T11:38:07.384" v="26" actId="790"/>
          <ac:spMkLst>
            <pc:docMk/>
            <pc:sldMk cId="4021076899" sldId="282"/>
            <ac:spMk id="9" creationId="{FD497117-8C28-FBC5-96A3-B3EC88FE675F}"/>
          </ac:spMkLst>
        </pc:spChg>
        <pc:spChg chg="mod">
          <ac:chgData name="Louis Wettinck" userId="10eb447a-943f-41d0-b8f3-4c03e062336f" providerId="ADAL" clId="{4362AB31-CAD5-FC42-A121-D4CCBA502350}" dt="2025-05-29T11:38:07.384" v="26" actId="790"/>
          <ac:spMkLst>
            <pc:docMk/>
            <pc:sldMk cId="4021076899" sldId="282"/>
            <ac:spMk id="17" creationId="{D7FBD55B-AA3A-EF37-46B7-CD7E89A82C1F}"/>
          </ac:spMkLst>
        </pc:spChg>
        <pc:spChg chg="mod">
          <ac:chgData name="Louis Wettinck" userId="10eb447a-943f-41d0-b8f3-4c03e062336f" providerId="ADAL" clId="{4362AB31-CAD5-FC42-A121-D4CCBA502350}" dt="2025-05-29T11:38:07.384" v="26" actId="790"/>
          <ac:spMkLst>
            <pc:docMk/>
            <pc:sldMk cId="4021076899" sldId="282"/>
            <ac:spMk id="19" creationId="{4417C78C-6EC7-0AB5-F1D3-84805912E381}"/>
          </ac:spMkLst>
        </pc:spChg>
      </pc:sldChg>
      <pc:sldChg chg="modSp mod">
        <pc:chgData name="Louis Wettinck" userId="10eb447a-943f-41d0-b8f3-4c03e062336f" providerId="ADAL" clId="{4362AB31-CAD5-FC42-A121-D4CCBA502350}" dt="2025-05-29T11:38:07.384" v="26" actId="790"/>
        <pc:sldMkLst>
          <pc:docMk/>
          <pc:sldMk cId="3362650113" sldId="283"/>
        </pc:sldMkLst>
        <pc:spChg chg="mod">
          <ac:chgData name="Louis Wettinck" userId="10eb447a-943f-41d0-b8f3-4c03e062336f" providerId="ADAL" clId="{4362AB31-CAD5-FC42-A121-D4CCBA502350}" dt="2025-05-29T11:38:07.384" v="26" actId="790"/>
          <ac:spMkLst>
            <pc:docMk/>
            <pc:sldMk cId="3362650113" sldId="283"/>
            <ac:spMk id="4" creationId="{D44BA5DF-1F31-95CA-4694-E668D563E098}"/>
          </ac:spMkLst>
        </pc:spChg>
        <pc:spChg chg="mod">
          <ac:chgData name="Louis Wettinck" userId="10eb447a-943f-41d0-b8f3-4c03e062336f" providerId="ADAL" clId="{4362AB31-CAD5-FC42-A121-D4CCBA502350}" dt="2025-05-29T11:38:07.384" v="26" actId="790"/>
          <ac:spMkLst>
            <pc:docMk/>
            <pc:sldMk cId="3362650113" sldId="283"/>
            <ac:spMk id="5" creationId="{8020AE60-1355-9975-0D44-2840B6AF7042}"/>
          </ac:spMkLst>
        </pc:spChg>
        <pc:spChg chg="mod">
          <ac:chgData name="Louis Wettinck" userId="10eb447a-943f-41d0-b8f3-4c03e062336f" providerId="ADAL" clId="{4362AB31-CAD5-FC42-A121-D4CCBA502350}" dt="2025-05-29T11:38:07.384" v="26" actId="790"/>
          <ac:spMkLst>
            <pc:docMk/>
            <pc:sldMk cId="3362650113" sldId="283"/>
            <ac:spMk id="7" creationId="{5932626D-2EF2-FE7D-C006-0D3AE3D1C3AF}"/>
          </ac:spMkLst>
        </pc:spChg>
        <pc:spChg chg="mod">
          <ac:chgData name="Louis Wettinck" userId="10eb447a-943f-41d0-b8f3-4c03e062336f" providerId="ADAL" clId="{4362AB31-CAD5-FC42-A121-D4CCBA502350}" dt="2025-05-29T11:38:07.384" v="26" actId="790"/>
          <ac:spMkLst>
            <pc:docMk/>
            <pc:sldMk cId="3362650113" sldId="283"/>
            <ac:spMk id="8" creationId="{4790DFBA-1512-E00D-B92D-FA4E32F0411C}"/>
          </ac:spMkLst>
        </pc:spChg>
        <pc:spChg chg="mod">
          <ac:chgData name="Louis Wettinck" userId="10eb447a-943f-41d0-b8f3-4c03e062336f" providerId="ADAL" clId="{4362AB31-CAD5-FC42-A121-D4CCBA502350}" dt="2025-05-29T11:38:07.384" v="26" actId="790"/>
          <ac:spMkLst>
            <pc:docMk/>
            <pc:sldMk cId="3362650113" sldId="283"/>
            <ac:spMk id="9" creationId="{457C51AE-95BC-0AF3-37B4-AA2A81ED6146}"/>
          </ac:spMkLst>
        </pc:spChg>
        <pc:spChg chg="mod">
          <ac:chgData name="Louis Wettinck" userId="10eb447a-943f-41d0-b8f3-4c03e062336f" providerId="ADAL" clId="{4362AB31-CAD5-FC42-A121-D4CCBA502350}" dt="2025-05-29T11:38:07.384" v="26" actId="790"/>
          <ac:spMkLst>
            <pc:docMk/>
            <pc:sldMk cId="3362650113" sldId="283"/>
            <ac:spMk id="10" creationId="{05A5DA2A-784A-A174-B944-55B048CF8070}"/>
          </ac:spMkLst>
        </pc:spChg>
        <pc:spChg chg="mod">
          <ac:chgData name="Louis Wettinck" userId="10eb447a-943f-41d0-b8f3-4c03e062336f" providerId="ADAL" clId="{4362AB31-CAD5-FC42-A121-D4CCBA502350}" dt="2025-05-29T11:38:07.384" v="26" actId="790"/>
          <ac:spMkLst>
            <pc:docMk/>
            <pc:sldMk cId="3362650113" sldId="283"/>
            <ac:spMk id="11" creationId="{C0C2816E-065C-BFD0-0A8F-A0C10F78D24F}"/>
          </ac:spMkLst>
        </pc:spChg>
        <pc:spChg chg="mod">
          <ac:chgData name="Louis Wettinck" userId="10eb447a-943f-41d0-b8f3-4c03e062336f" providerId="ADAL" clId="{4362AB31-CAD5-FC42-A121-D4CCBA502350}" dt="2025-05-29T11:38:07.384" v="26" actId="790"/>
          <ac:spMkLst>
            <pc:docMk/>
            <pc:sldMk cId="3362650113" sldId="283"/>
            <ac:spMk id="13" creationId="{FFA498B2-7DAC-03CB-6BA5-BC81C204420B}"/>
          </ac:spMkLst>
        </pc:spChg>
        <pc:spChg chg="mod">
          <ac:chgData name="Louis Wettinck" userId="10eb447a-943f-41d0-b8f3-4c03e062336f" providerId="ADAL" clId="{4362AB31-CAD5-FC42-A121-D4CCBA502350}" dt="2025-05-29T11:38:07.384" v="26" actId="790"/>
          <ac:spMkLst>
            <pc:docMk/>
            <pc:sldMk cId="3362650113" sldId="283"/>
            <ac:spMk id="15" creationId="{E2977128-9373-CB99-E432-09E89CBA2519}"/>
          </ac:spMkLst>
        </pc:spChg>
        <pc:spChg chg="mod">
          <ac:chgData name="Louis Wettinck" userId="10eb447a-943f-41d0-b8f3-4c03e062336f" providerId="ADAL" clId="{4362AB31-CAD5-FC42-A121-D4CCBA502350}" dt="2025-05-29T11:38:07.384" v="26" actId="790"/>
          <ac:spMkLst>
            <pc:docMk/>
            <pc:sldMk cId="3362650113" sldId="283"/>
            <ac:spMk id="17" creationId="{38C1FE55-453E-E0D6-3688-151C69B30257}"/>
          </ac:spMkLst>
        </pc:spChg>
      </pc:sldChg>
      <pc:sldChg chg="modSp mod">
        <pc:chgData name="Louis Wettinck" userId="10eb447a-943f-41d0-b8f3-4c03e062336f" providerId="ADAL" clId="{4362AB31-CAD5-FC42-A121-D4CCBA502350}" dt="2025-05-29T11:38:07.384" v="26" actId="790"/>
        <pc:sldMkLst>
          <pc:docMk/>
          <pc:sldMk cId="584776858" sldId="286"/>
        </pc:sldMkLst>
        <pc:spChg chg="mod">
          <ac:chgData name="Louis Wettinck" userId="10eb447a-943f-41d0-b8f3-4c03e062336f" providerId="ADAL" clId="{4362AB31-CAD5-FC42-A121-D4CCBA502350}" dt="2025-05-29T11:38:07.384" v="26" actId="790"/>
          <ac:spMkLst>
            <pc:docMk/>
            <pc:sldMk cId="584776858" sldId="286"/>
            <ac:spMk id="2" creationId="{78A72E6B-EA5E-4B29-7FB1-231E8F8C0613}"/>
          </ac:spMkLst>
        </pc:spChg>
        <pc:spChg chg="mod">
          <ac:chgData name="Louis Wettinck" userId="10eb447a-943f-41d0-b8f3-4c03e062336f" providerId="ADAL" clId="{4362AB31-CAD5-FC42-A121-D4CCBA502350}" dt="2025-05-29T11:38:07.384" v="26" actId="790"/>
          <ac:spMkLst>
            <pc:docMk/>
            <pc:sldMk cId="584776858" sldId="286"/>
            <ac:spMk id="4" creationId="{BCD63A0A-C72A-047C-F941-D76C13A65D87}"/>
          </ac:spMkLst>
        </pc:spChg>
        <pc:spChg chg="mod">
          <ac:chgData name="Louis Wettinck" userId="10eb447a-943f-41d0-b8f3-4c03e062336f" providerId="ADAL" clId="{4362AB31-CAD5-FC42-A121-D4CCBA502350}" dt="2025-05-29T11:38:07.384" v="26" actId="790"/>
          <ac:spMkLst>
            <pc:docMk/>
            <pc:sldMk cId="584776858" sldId="286"/>
            <ac:spMk id="9" creationId="{2BAE6EC2-801B-EAA0-4AD4-8752C5C9C23E}"/>
          </ac:spMkLst>
        </pc:spChg>
        <pc:spChg chg="mod">
          <ac:chgData name="Louis Wettinck" userId="10eb447a-943f-41d0-b8f3-4c03e062336f" providerId="ADAL" clId="{4362AB31-CAD5-FC42-A121-D4CCBA502350}" dt="2025-05-29T11:38:07.384" v="26" actId="790"/>
          <ac:spMkLst>
            <pc:docMk/>
            <pc:sldMk cId="584776858" sldId="286"/>
            <ac:spMk id="17" creationId="{CF2F2C28-1B2F-A380-732D-EE75A0F6294A}"/>
          </ac:spMkLst>
        </pc:spChg>
        <pc:spChg chg="mod">
          <ac:chgData name="Louis Wettinck" userId="10eb447a-943f-41d0-b8f3-4c03e062336f" providerId="ADAL" clId="{4362AB31-CAD5-FC42-A121-D4CCBA502350}" dt="2025-05-29T11:38:07.384" v="26" actId="790"/>
          <ac:spMkLst>
            <pc:docMk/>
            <pc:sldMk cId="584776858" sldId="286"/>
            <ac:spMk id="19" creationId="{5A4EDEED-D241-9846-A838-168ED9F06113}"/>
          </ac:spMkLst>
        </pc:spChg>
      </pc:sldChg>
      <pc:sldChg chg="modSp mod">
        <pc:chgData name="Louis Wettinck" userId="10eb447a-943f-41d0-b8f3-4c03e062336f" providerId="ADAL" clId="{4362AB31-CAD5-FC42-A121-D4CCBA502350}" dt="2025-05-29T11:38:07.384" v="26" actId="790"/>
        <pc:sldMkLst>
          <pc:docMk/>
          <pc:sldMk cId="1940619849" sldId="287"/>
        </pc:sldMkLst>
        <pc:spChg chg="mod">
          <ac:chgData name="Louis Wettinck" userId="10eb447a-943f-41d0-b8f3-4c03e062336f" providerId="ADAL" clId="{4362AB31-CAD5-FC42-A121-D4CCBA502350}" dt="2025-05-29T11:38:07.384" v="26" actId="790"/>
          <ac:spMkLst>
            <pc:docMk/>
            <pc:sldMk cId="1940619849" sldId="287"/>
            <ac:spMk id="2" creationId="{BA362A16-4F15-BEE8-95E6-61AD54CAB0A1}"/>
          </ac:spMkLst>
        </pc:spChg>
        <pc:spChg chg="mod">
          <ac:chgData name="Louis Wettinck" userId="10eb447a-943f-41d0-b8f3-4c03e062336f" providerId="ADAL" clId="{4362AB31-CAD5-FC42-A121-D4CCBA502350}" dt="2025-05-29T11:38:07.384" v="26" actId="790"/>
          <ac:spMkLst>
            <pc:docMk/>
            <pc:sldMk cId="1940619849" sldId="287"/>
            <ac:spMk id="3" creationId="{0A1C7FB7-E194-4A48-F738-F67C8BEB6663}"/>
          </ac:spMkLst>
        </pc:spChg>
        <pc:spChg chg="mod">
          <ac:chgData name="Louis Wettinck" userId="10eb447a-943f-41d0-b8f3-4c03e062336f" providerId="ADAL" clId="{4362AB31-CAD5-FC42-A121-D4CCBA502350}" dt="2025-05-29T11:38:07.384" v="26" actId="790"/>
          <ac:spMkLst>
            <pc:docMk/>
            <pc:sldMk cId="1940619849" sldId="287"/>
            <ac:spMk id="4" creationId="{56EA5736-90AF-79EA-8583-A89ADFB666E4}"/>
          </ac:spMkLst>
        </pc:spChg>
        <pc:spChg chg="mod">
          <ac:chgData name="Louis Wettinck" userId="10eb447a-943f-41d0-b8f3-4c03e062336f" providerId="ADAL" clId="{4362AB31-CAD5-FC42-A121-D4CCBA502350}" dt="2025-05-29T11:38:07.384" v="26" actId="790"/>
          <ac:spMkLst>
            <pc:docMk/>
            <pc:sldMk cId="1940619849" sldId="287"/>
            <ac:spMk id="9" creationId="{B1055AE9-A190-5D77-76A8-01E3755524FA}"/>
          </ac:spMkLst>
        </pc:spChg>
      </pc:sldChg>
      <pc:sldChg chg="modSp mod">
        <pc:chgData name="Louis Wettinck" userId="10eb447a-943f-41d0-b8f3-4c03e062336f" providerId="ADAL" clId="{4362AB31-CAD5-FC42-A121-D4CCBA502350}" dt="2025-05-29T11:38:07.384" v="26" actId="790"/>
        <pc:sldMkLst>
          <pc:docMk/>
          <pc:sldMk cId="4092691066" sldId="289"/>
        </pc:sldMkLst>
        <pc:spChg chg="mod">
          <ac:chgData name="Louis Wettinck" userId="10eb447a-943f-41d0-b8f3-4c03e062336f" providerId="ADAL" clId="{4362AB31-CAD5-FC42-A121-D4CCBA502350}" dt="2025-05-29T11:38:07.384" v="26" actId="790"/>
          <ac:spMkLst>
            <pc:docMk/>
            <pc:sldMk cId="4092691066" sldId="289"/>
            <ac:spMk id="2" creationId="{712E1E83-6F4B-0660-B7DA-31CEC6250B2F}"/>
          </ac:spMkLst>
        </pc:spChg>
        <pc:spChg chg="mod">
          <ac:chgData name="Louis Wettinck" userId="10eb447a-943f-41d0-b8f3-4c03e062336f" providerId="ADAL" clId="{4362AB31-CAD5-FC42-A121-D4CCBA502350}" dt="2025-05-29T11:38:07.384" v="26" actId="790"/>
          <ac:spMkLst>
            <pc:docMk/>
            <pc:sldMk cId="4092691066" sldId="289"/>
            <ac:spMk id="4" creationId="{5CCFD123-CC1B-7719-D93C-75B8CAD87F15}"/>
          </ac:spMkLst>
        </pc:spChg>
        <pc:spChg chg="mod">
          <ac:chgData name="Louis Wettinck" userId="10eb447a-943f-41d0-b8f3-4c03e062336f" providerId="ADAL" clId="{4362AB31-CAD5-FC42-A121-D4CCBA502350}" dt="2025-05-29T11:38:07.384" v="26" actId="790"/>
          <ac:spMkLst>
            <pc:docMk/>
            <pc:sldMk cId="4092691066" sldId="289"/>
            <ac:spMk id="9" creationId="{48C4A3B1-4C0A-297E-87DE-D8AB941A6791}"/>
          </ac:spMkLst>
        </pc:spChg>
        <pc:spChg chg="mod">
          <ac:chgData name="Louis Wettinck" userId="10eb447a-943f-41d0-b8f3-4c03e062336f" providerId="ADAL" clId="{4362AB31-CAD5-FC42-A121-D4CCBA502350}" dt="2025-05-29T11:38:07.384" v="26" actId="790"/>
          <ac:spMkLst>
            <pc:docMk/>
            <pc:sldMk cId="4092691066" sldId="289"/>
            <ac:spMk id="17" creationId="{87DEAB46-D9BD-9C72-5845-971944AA1A91}"/>
          </ac:spMkLst>
        </pc:spChg>
        <pc:spChg chg="mod">
          <ac:chgData name="Louis Wettinck" userId="10eb447a-943f-41d0-b8f3-4c03e062336f" providerId="ADAL" clId="{4362AB31-CAD5-FC42-A121-D4CCBA502350}" dt="2025-05-29T11:38:07.384" v="26" actId="790"/>
          <ac:spMkLst>
            <pc:docMk/>
            <pc:sldMk cId="4092691066" sldId="289"/>
            <ac:spMk id="19" creationId="{58F60B9E-B4B2-7889-8373-756C44F579EE}"/>
          </ac:spMkLst>
        </pc:spChg>
      </pc:sldChg>
      <pc:sldChg chg="modSp mod">
        <pc:chgData name="Louis Wettinck" userId="10eb447a-943f-41d0-b8f3-4c03e062336f" providerId="ADAL" clId="{4362AB31-CAD5-FC42-A121-D4CCBA502350}" dt="2025-05-29T11:38:07.384" v="26" actId="790"/>
        <pc:sldMkLst>
          <pc:docMk/>
          <pc:sldMk cId="1791837676" sldId="290"/>
        </pc:sldMkLst>
        <pc:spChg chg="mod">
          <ac:chgData name="Louis Wettinck" userId="10eb447a-943f-41d0-b8f3-4c03e062336f" providerId="ADAL" clId="{4362AB31-CAD5-FC42-A121-D4CCBA502350}" dt="2025-05-29T11:38:07.384" v="26" actId="790"/>
          <ac:spMkLst>
            <pc:docMk/>
            <pc:sldMk cId="1791837676" sldId="290"/>
            <ac:spMk id="4" creationId="{89893403-1C28-3FBF-B9D5-0C777743452D}"/>
          </ac:spMkLst>
        </pc:spChg>
        <pc:spChg chg="mod">
          <ac:chgData name="Louis Wettinck" userId="10eb447a-943f-41d0-b8f3-4c03e062336f" providerId="ADAL" clId="{4362AB31-CAD5-FC42-A121-D4CCBA502350}" dt="2025-05-29T11:38:07.384" v="26" actId="790"/>
          <ac:spMkLst>
            <pc:docMk/>
            <pc:sldMk cId="1791837676" sldId="290"/>
            <ac:spMk id="9" creationId="{744B90A3-2726-9AC8-55CB-F100029F4A44}"/>
          </ac:spMkLst>
        </pc:spChg>
        <pc:spChg chg="mod">
          <ac:chgData name="Louis Wettinck" userId="10eb447a-943f-41d0-b8f3-4c03e062336f" providerId="ADAL" clId="{4362AB31-CAD5-FC42-A121-D4CCBA502350}" dt="2025-05-29T11:38:07.384" v="26" actId="790"/>
          <ac:spMkLst>
            <pc:docMk/>
            <pc:sldMk cId="1791837676" sldId="290"/>
            <ac:spMk id="17" creationId="{66E879FA-C73D-FDEB-71B8-773751A6249B}"/>
          </ac:spMkLst>
        </pc:spChg>
        <pc:spChg chg="mod">
          <ac:chgData name="Louis Wettinck" userId="10eb447a-943f-41d0-b8f3-4c03e062336f" providerId="ADAL" clId="{4362AB31-CAD5-FC42-A121-D4CCBA502350}" dt="2025-05-29T11:38:07.384" v="26" actId="790"/>
          <ac:spMkLst>
            <pc:docMk/>
            <pc:sldMk cId="1791837676" sldId="290"/>
            <ac:spMk id="19" creationId="{09C7D8BE-BD35-8AC2-F628-7E353FBD5DCB}"/>
          </ac:spMkLst>
        </pc:spChg>
      </pc:sldChg>
      <pc:sldChg chg="modSp mod">
        <pc:chgData name="Louis Wettinck" userId="10eb447a-943f-41d0-b8f3-4c03e062336f" providerId="ADAL" clId="{4362AB31-CAD5-FC42-A121-D4CCBA502350}" dt="2025-05-29T11:38:07.384" v="26" actId="790"/>
        <pc:sldMkLst>
          <pc:docMk/>
          <pc:sldMk cId="2408694074" sldId="291"/>
        </pc:sldMkLst>
        <pc:spChg chg="mod">
          <ac:chgData name="Louis Wettinck" userId="10eb447a-943f-41d0-b8f3-4c03e062336f" providerId="ADAL" clId="{4362AB31-CAD5-FC42-A121-D4CCBA502350}" dt="2025-05-29T11:38:07.384" v="26" actId="790"/>
          <ac:spMkLst>
            <pc:docMk/>
            <pc:sldMk cId="2408694074" sldId="291"/>
            <ac:spMk id="2" creationId="{743408BD-89CF-AE87-ADCB-1F188EF213CE}"/>
          </ac:spMkLst>
        </pc:spChg>
        <pc:spChg chg="mod">
          <ac:chgData name="Louis Wettinck" userId="10eb447a-943f-41d0-b8f3-4c03e062336f" providerId="ADAL" clId="{4362AB31-CAD5-FC42-A121-D4CCBA502350}" dt="2025-05-29T11:38:07.384" v="26" actId="790"/>
          <ac:spMkLst>
            <pc:docMk/>
            <pc:sldMk cId="2408694074" sldId="291"/>
            <ac:spMk id="3" creationId="{FC0AFFEB-B4A6-DDBA-3107-DA59EFCF1738}"/>
          </ac:spMkLst>
        </pc:spChg>
        <pc:spChg chg="mod">
          <ac:chgData name="Louis Wettinck" userId="10eb447a-943f-41d0-b8f3-4c03e062336f" providerId="ADAL" clId="{4362AB31-CAD5-FC42-A121-D4CCBA502350}" dt="2025-05-29T11:38:07.384" v="26" actId="790"/>
          <ac:spMkLst>
            <pc:docMk/>
            <pc:sldMk cId="2408694074" sldId="291"/>
            <ac:spMk id="4" creationId="{F9C3FA12-D403-EBB7-2D53-347E4D71F9DD}"/>
          </ac:spMkLst>
        </pc:spChg>
        <pc:spChg chg="mod">
          <ac:chgData name="Louis Wettinck" userId="10eb447a-943f-41d0-b8f3-4c03e062336f" providerId="ADAL" clId="{4362AB31-CAD5-FC42-A121-D4CCBA502350}" dt="2025-05-29T11:38:07.384" v="26" actId="790"/>
          <ac:spMkLst>
            <pc:docMk/>
            <pc:sldMk cId="2408694074" sldId="291"/>
            <ac:spMk id="6" creationId="{E39C7CCC-E16C-A541-401B-2FA46EAFC0C4}"/>
          </ac:spMkLst>
        </pc:spChg>
        <pc:spChg chg="mod">
          <ac:chgData name="Louis Wettinck" userId="10eb447a-943f-41d0-b8f3-4c03e062336f" providerId="ADAL" clId="{4362AB31-CAD5-FC42-A121-D4CCBA502350}" dt="2025-05-29T11:38:07.384" v="26" actId="790"/>
          <ac:spMkLst>
            <pc:docMk/>
            <pc:sldMk cId="2408694074" sldId="291"/>
            <ac:spMk id="8" creationId="{BEDD4B07-A5DB-BF99-0252-94944EC5A99F}"/>
          </ac:spMkLst>
        </pc:spChg>
        <pc:spChg chg="mod">
          <ac:chgData name="Louis Wettinck" userId="10eb447a-943f-41d0-b8f3-4c03e062336f" providerId="ADAL" clId="{4362AB31-CAD5-FC42-A121-D4CCBA502350}" dt="2025-05-29T11:38:07.384" v="26" actId="790"/>
          <ac:spMkLst>
            <pc:docMk/>
            <pc:sldMk cId="2408694074" sldId="291"/>
            <ac:spMk id="9" creationId="{73390EC2-2BCC-125A-CF94-8729FF4FDAE7}"/>
          </ac:spMkLst>
        </pc:spChg>
        <pc:spChg chg="mod">
          <ac:chgData name="Louis Wettinck" userId="10eb447a-943f-41d0-b8f3-4c03e062336f" providerId="ADAL" clId="{4362AB31-CAD5-FC42-A121-D4CCBA502350}" dt="2025-05-29T11:38:07.384" v="26" actId="790"/>
          <ac:spMkLst>
            <pc:docMk/>
            <pc:sldMk cId="2408694074" sldId="291"/>
            <ac:spMk id="10" creationId="{9AE1311E-7683-5FC2-00A4-1A747BA17F3B}"/>
          </ac:spMkLst>
        </pc:spChg>
        <pc:spChg chg="mod">
          <ac:chgData name="Louis Wettinck" userId="10eb447a-943f-41d0-b8f3-4c03e062336f" providerId="ADAL" clId="{4362AB31-CAD5-FC42-A121-D4CCBA502350}" dt="2025-05-29T11:38:07.384" v="26" actId="790"/>
          <ac:spMkLst>
            <pc:docMk/>
            <pc:sldMk cId="2408694074" sldId="291"/>
            <ac:spMk id="11" creationId="{A62D17EB-56DD-753D-128B-109D5F03BB42}"/>
          </ac:spMkLst>
        </pc:spChg>
        <pc:spChg chg="mod">
          <ac:chgData name="Louis Wettinck" userId="10eb447a-943f-41d0-b8f3-4c03e062336f" providerId="ADAL" clId="{4362AB31-CAD5-FC42-A121-D4CCBA502350}" dt="2025-05-29T11:38:07.384" v="26" actId="790"/>
          <ac:spMkLst>
            <pc:docMk/>
            <pc:sldMk cId="2408694074" sldId="291"/>
            <ac:spMk id="17" creationId="{DA52F095-0080-F487-A62E-709ABDBA951E}"/>
          </ac:spMkLst>
        </pc:spChg>
        <pc:spChg chg="mod">
          <ac:chgData name="Louis Wettinck" userId="10eb447a-943f-41d0-b8f3-4c03e062336f" providerId="ADAL" clId="{4362AB31-CAD5-FC42-A121-D4CCBA502350}" dt="2025-05-29T11:38:07.384" v="26" actId="790"/>
          <ac:spMkLst>
            <pc:docMk/>
            <pc:sldMk cId="2408694074" sldId="291"/>
            <ac:spMk id="19" creationId="{E9435539-C29C-CBE9-9908-43587FE4BAFB}"/>
          </ac:spMkLst>
        </pc:spChg>
      </pc:sldChg>
      <pc:sldChg chg="modSp mod">
        <pc:chgData name="Louis Wettinck" userId="10eb447a-943f-41d0-b8f3-4c03e062336f" providerId="ADAL" clId="{4362AB31-CAD5-FC42-A121-D4CCBA502350}" dt="2025-05-29T11:38:07.384" v="26" actId="790"/>
        <pc:sldMkLst>
          <pc:docMk/>
          <pc:sldMk cId="1233106168" sldId="292"/>
        </pc:sldMkLst>
        <pc:spChg chg="mod">
          <ac:chgData name="Louis Wettinck" userId="10eb447a-943f-41d0-b8f3-4c03e062336f" providerId="ADAL" clId="{4362AB31-CAD5-FC42-A121-D4CCBA502350}" dt="2025-05-29T11:38:07.384" v="26" actId="790"/>
          <ac:spMkLst>
            <pc:docMk/>
            <pc:sldMk cId="1233106168" sldId="292"/>
            <ac:spMk id="2" creationId="{45913B7B-306D-8474-18FE-7F7A5E32CFEB}"/>
          </ac:spMkLst>
        </pc:spChg>
        <pc:spChg chg="mod">
          <ac:chgData name="Louis Wettinck" userId="10eb447a-943f-41d0-b8f3-4c03e062336f" providerId="ADAL" clId="{4362AB31-CAD5-FC42-A121-D4CCBA502350}" dt="2025-05-29T11:38:07.384" v="26" actId="790"/>
          <ac:spMkLst>
            <pc:docMk/>
            <pc:sldMk cId="1233106168" sldId="292"/>
            <ac:spMk id="4" creationId="{AB237494-34C2-5578-D693-3FC4F0A53136}"/>
          </ac:spMkLst>
        </pc:spChg>
        <pc:spChg chg="mod">
          <ac:chgData name="Louis Wettinck" userId="10eb447a-943f-41d0-b8f3-4c03e062336f" providerId="ADAL" clId="{4362AB31-CAD5-FC42-A121-D4CCBA502350}" dt="2025-05-29T11:38:07.384" v="26" actId="790"/>
          <ac:spMkLst>
            <pc:docMk/>
            <pc:sldMk cId="1233106168" sldId="292"/>
            <ac:spMk id="18" creationId="{8CC9235D-2A81-94A9-FB16-8AE136CC3C89}"/>
          </ac:spMkLst>
        </pc:spChg>
        <pc:spChg chg="mod">
          <ac:chgData name="Louis Wettinck" userId="10eb447a-943f-41d0-b8f3-4c03e062336f" providerId="ADAL" clId="{4362AB31-CAD5-FC42-A121-D4CCBA502350}" dt="2025-05-29T11:38:07.384" v="26" actId="790"/>
          <ac:spMkLst>
            <pc:docMk/>
            <pc:sldMk cId="1233106168" sldId="292"/>
            <ac:spMk id="20" creationId="{633CCA39-D383-4275-24D8-2449B98BD2CB}"/>
          </ac:spMkLst>
        </pc:spChg>
        <pc:spChg chg="mod">
          <ac:chgData name="Louis Wettinck" userId="10eb447a-943f-41d0-b8f3-4c03e062336f" providerId="ADAL" clId="{4362AB31-CAD5-FC42-A121-D4CCBA502350}" dt="2025-05-29T11:38:07.384" v="26" actId="790"/>
          <ac:spMkLst>
            <pc:docMk/>
            <pc:sldMk cId="1233106168" sldId="292"/>
            <ac:spMk id="21" creationId="{C97C20CF-A2DB-E3D0-B2BD-9C57EC5F5824}"/>
          </ac:spMkLst>
        </pc:spChg>
      </pc:sldChg>
      <pc:sldChg chg="modSp mod">
        <pc:chgData name="Louis Wettinck" userId="10eb447a-943f-41d0-b8f3-4c03e062336f" providerId="ADAL" clId="{4362AB31-CAD5-FC42-A121-D4CCBA502350}" dt="2025-05-29T11:38:07.384" v="26" actId="790"/>
        <pc:sldMkLst>
          <pc:docMk/>
          <pc:sldMk cId="1293661305" sldId="293"/>
        </pc:sldMkLst>
        <pc:spChg chg="mod">
          <ac:chgData name="Louis Wettinck" userId="10eb447a-943f-41d0-b8f3-4c03e062336f" providerId="ADAL" clId="{4362AB31-CAD5-FC42-A121-D4CCBA502350}" dt="2025-05-29T11:38:07.384" v="26" actId="790"/>
          <ac:spMkLst>
            <pc:docMk/>
            <pc:sldMk cId="1293661305" sldId="293"/>
            <ac:spMk id="2" creationId="{0FC724A6-A9A9-2AB7-6835-17CF0A56D0AC}"/>
          </ac:spMkLst>
        </pc:spChg>
        <pc:spChg chg="mod">
          <ac:chgData name="Louis Wettinck" userId="10eb447a-943f-41d0-b8f3-4c03e062336f" providerId="ADAL" clId="{4362AB31-CAD5-FC42-A121-D4CCBA502350}" dt="2025-05-29T11:38:07.384" v="26" actId="790"/>
          <ac:spMkLst>
            <pc:docMk/>
            <pc:sldMk cId="1293661305" sldId="293"/>
            <ac:spMk id="3" creationId="{C65086A6-0C51-9A2D-43BF-554E809EA513}"/>
          </ac:spMkLst>
        </pc:spChg>
        <pc:spChg chg="mod">
          <ac:chgData name="Louis Wettinck" userId="10eb447a-943f-41d0-b8f3-4c03e062336f" providerId="ADAL" clId="{4362AB31-CAD5-FC42-A121-D4CCBA502350}" dt="2025-05-29T11:38:07.384" v="26" actId="790"/>
          <ac:spMkLst>
            <pc:docMk/>
            <pc:sldMk cId="1293661305" sldId="293"/>
            <ac:spMk id="4" creationId="{35332762-8E05-E688-0CDD-09C4F7AB77AA}"/>
          </ac:spMkLst>
        </pc:spChg>
        <pc:spChg chg="mod">
          <ac:chgData name="Louis Wettinck" userId="10eb447a-943f-41d0-b8f3-4c03e062336f" providerId="ADAL" clId="{4362AB31-CAD5-FC42-A121-D4CCBA502350}" dt="2025-05-29T11:38:07.384" v="26" actId="790"/>
          <ac:spMkLst>
            <pc:docMk/>
            <pc:sldMk cId="1293661305" sldId="293"/>
            <ac:spMk id="9" creationId="{DD914E35-422F-74D2-118B-D80D23A75491}"/>
          </ac:spMkLst>
        </pc:spChg>
        <pc:spChg chg="mod">
          <ac:chgData name="Louis Wettinck" userId="10eb447a-943f-41d0-b8f3-4c03e062336f" providerId="ADAL" clId="{4362AB31-CAD5-FC42-A121-D4CCBA502350}" dt="2025-05-29T11:38:07.384" v="26" actId="790"/>
          <ac:spMkLst>
            <pc:docMk/>
            <pc:sldMk cId="1293661305" sldId="293"/>
            <ac:spMk id="15" creationId="{9FCCE08C-D0C0-A7D7-41DA-9FAF5E943EA2}"/>
          </ac:spMkLst>
        </pc:spChg>
        <pc:spChg chg="mod">
          <ac:chgData name="Louis Wettinck" userId="10eb447a-943f-41d0-b8f3-4c03e062336f" providerId="ADAL" clId="{4362AB31-CAD5-FC42-A121-D4CCBA502350}" dt="2025-05-29T11:38:07.384" v="26" actId="790"/>
          <ac:spMkLst>
            <pc:docMk/>
            <pc:sldMk cId="1293661305" sldId="293"/>
            <ac:spMk id="17" creationId="{2D795C78-8209-58E4-4921-1F5A072EBDBC}"/>
          </ac:spMkLst>
        </pc:spChg>
        <pc:spChg chg="mod">
          <ac:chgData name="Louis Wettinck" userId="10eb447a-943f-41d0-b8f3-4c03e062336f" providerId="ADAL" clId="{4362AB31-CAD5-FC42-A121-D4CCBA502350}" dt="2025-05-29T11:38:07.384" v="26" actId="790"/>
          <ac:spMkLst>
            <pc:docMk/>
            <pc:sldMk cId="1293661305" sldId="293"/>
            <ac:spMk id="19" creationId="{6E7047B7-896B-AE7C-C643-446C10A66E18}"/>
          </ac:spMkLst>
        </pc:spChg>
      </pc:sldChg>
      <pc:sldChg chg="modSp mod">
        <pc:chgData name="Louis Wettinck" userId="10eb447a-943f-41d0-b8f3-4c03e062336f" providerId="ADAL" clId="{4362AB31-CAD5-FC42-A121-D4CCBA502350}" dt="2025-05-29T11:38:07.384" v="26" actId="790"/>
        <pc:sldMkLst>
          <pc:docMk/>
          <pc:sldMk cId="3894813825" sldId="294"/>
        </pc:sldMkLst>
        <pc:spChg chg="mod">
          <ac:chgData name="Louis Wettinck" userId="10eb447a-943f-41d0-b8f3-4c03e062336f" providerId="ADAL" clId="{4362AB31-CAD5-FC42-A121-D4CCBA502350}" dt="2025-05-29T11:38:07.384" v="26" actId="790"/>
          <ac:spMkLst>
            <pc:docMk/>
            <pc:sldMk cId="3894813825" sldId="294"/>
            <ac:spMk id="3" creationId="{E6879261-88A9-5079-DAC3-72C690E97631}"/>
          </ac:spMkLst>
        </pc:spChg>
        <pc:spChg chg="mod">
          <ac:chgData name="Louis Wettinck" userId="10eb447a-943f-41d0-b8f3-4c03e062336f" providerId="ADAL" clId="{4362AB31-CAD5-FC42-A121-D4CCBA502350}" dt="2025-05-29T11:38:07.384" v="26" actId="790"/>
          <ac:spMkLst>
            <pc:docMk/>
            <pc:sldMk cId="3894813825" sldId="294"/>
            <ac:spMk id="4" creationId="{0C0C6D17-5347-63AD-A8FC-D013641A05B5}"/>
          </ac:spMkLst>
        </pc:spChg>
        <pc:spChg chg="mod">
          <ac:chgData name="Louis Wettinck" userId="10eb447a-943f-41d0-b8f3-4c03e062336f" providerId="ADAL" clId="{4362AB31-CAD5-FC42-A121-D4CCBA502350}" dt="2025-05-29T11:38:07.384" v="26" actId="790"/>
          <ac:spMkLst>
            <pc:docMk/>
            <pc:sldMk cId="3894813825" sldId="294"/>
            <ac:spMk id="9" creationId="{797F418D-C68D-1FF4-DCD2-DDBE605511EE}"/>
          </ac:spMkLst>
        </pc:spChg>
        <pc:spChg chg="mod">
          <ac:chgData name="Louis Wettinck" userId="10eb447a-943f-41d0-b8f3-4c03e062336f" providerId="ADAL" clId="{4362AB31-CAD5-FC42-A121-D4CCBA502350}" dt="2025-05-29T11:38:07.384" v="26" actId="790"/>
          <ac:spMkLst>
            <pc:docMk/>
            <pc:sldMk cId="3894813825" sldId="294"/>
            <ac:spMk id="17" creationId="{E6598D5D-61B5-09F2-2FB2-A655649993DD}"/>
          </ac:spMkLst>
        </pc:spChg>
        <pc:spChg chg="mod">
          <ac:chgData name="Louis Wettinck" userId="10eb447a-943f-41d0-b8f3-4c03e062336f" providerId="ADAL" clId="{4362AB31-CAD5-FC42-A121-D4CCBA502350}" dt="2025-05-29T11:38:07.384" v="26" actId="790"/>
          <ac:spMkLst>
            <pc:docMk/>
            <pc:sldMk cId="3894813825" sldId="294"/>
            <ac:spMk id="19" creationId="{5E5169F5-FF9C-BC60-49D6-1A5E8F0ADF7A}"/>
          </ac:spMkLst>
        </pc:spChg>
      </pc:sldChg>
      <pc:sldChg chg="modSp mod">
        <pc:chgData name="Louis Wettinck" userId="10eb447a-943f-41d0-b8f3-4c03e062336f" providerId="ADAL" clId="{4362AB31-CAD5-FC42-A121-D4CCBA502350}" dt="2025-05-29T11:38:07.384" v="26" actId="790"/>
        <pc:sldMkLst>
          <pc:docMk/>
          <pc:sldMk cId="89039274" sldId="295"/>
        </pc:sldMkLst>
        <pc:spChg chg="mod">
          <ac:chgData name="Louis Wettinck" userId="10eb447a-943f-41d0-b8f3-4c03e062336f" providerId="ADAL" clId="{4362AB31-CAD5-FC42-A121-D4CCBA502350}" dt="2025-05-29T11:38:07.384" v="26" actId="790"/>
          <ac:spMkLst>
            <pc:docMk/>
            <pc:sldMk cId="89039274" sldId="295"/>
            <ac:spMk id="3" creationId="{CB35CF37-C148-9120-7AF0-DA534531E403}"/>
          </ac:spMkLst>
        </pc:spChg>
        <pc:spChg chg="mod">
          <ac:chgData name="Louis Wettinck" userId="10eb447a-943f-41d0-b8f3-4c03e062336f" providerId="ADAL" clId="{4362AB31-CAD5-FC42-A121-D4CCBA502350}" dt="2025-05-29T11:38:07.384" v="26" actId="790"/>
          <ac:spMkLst>
            <pc:docMk/>
            <pc:sldMk cId="89039274" sldId="295"/>
            <ac:spMk id="4" creationId="{6EF3AC1F-8299-8F5B-155C-E597DFACBADD}"/>
          </ac:spMkLst>
        </pc:spChg>
        <pc:spChg chg="mod">
          <ac:chgData name="Louis Wettinck" userId="10eb447a-943f-41d0-b8f3-4c03e062336f" providerId="ADAL" clId="{4362AB31-CAD5-FC42-A121-D4CCBA502350}" dt="2025-05-29T11:38:07.384" v="26" actId="790"/>
          <ac:spMkLst>
            <pc:docMk/>
            <pc:sldMk cId="89039274" sldId="295"/>
            <ac:spMk id="5" creationId="{68ED6E69-B62D-8349-8EA1-CD437183FAC9}"/>
          </ac:spMkLst>
        </pc:spChg>
        <pc:spChg chg="mod">
          <ac:chgData name="Louis Wettinck" userId="10eb447a-943f-41d0-b8f3-4c03e062336f" providerId="ADAL" clId="{4362AB31-CAD5-FC42-A121-D4CCBA502350}" dt="2025-05-29T11:38:07.384" v="26" actId="790"/>
          <ac:spMkLst>
            <pc:docMk/>
            <pc:sldMk cId="89039274" sldId="295"/>
            <ac:spMk id="6" creationId="{A8754101-4A25-C3DA-9D9F-D939B4F542AD}"/>
          </ac:spMkLst>
        </pc:spChg>
        <pc:spChg chg="mod">
          <ac:chgData name="Louis Wettinck" userId="10eb447a-943f-41d0-b8f3-4c03e062336f" providerId="ADAL" clId="{4362AB31-CAD5-FC42-A121-D4CCBA502350}" dt="2025-05-29T11:38:07.384" v="26" actId="790"/>
          <ac:spMkLst>
            <pc:docMk/>
            <pc:sldMk cId="89039274" sldId="295"/>
            <ac:spMk id="7" creationId="{87932748-D5AB-9AC6-7614-ED1605715A96}"/>
          </ac:spMkLst>
        </pc:spChg>
        <pc:spChg chg="mod">
          <ac:chgData name="Louis Wettinck" userId="10eb447a-943f-41d0-b8f3-4c03e062336f" providerId="ADAL" clId="{4362AB31-CAD5-FC42-A121-D4CCBA502350}" dt="2025-05-29T11:38:07.384" v="26" actId="790"/>
          <ac:spMkLst>
            <pc:docMk/>
            <pc:sldMk cId="89039274" sldId="295"/>
            <ac:spMk id="8" creationId="{A6E26153-9B7D-F0B2-D858-5ACFCDEE25C1}"/>
          </ac:spMkLst>
        </pc:spChg>
        <pc:spChg chg="mod">
          <ac:chgData name="Louis Wettinck" userId="10eb447a-943f-41d0-b8f3-4c03e062336f" providerId="ADAL" clId="{4362AB31-CAD5-FC42-A121-D4CCBA502350}" dt="2025-05-29T11:38:07.384" v="26" actId="790"/>
          <ac:spMkLst>
            <pc:docMk/>
            <pc:sldMk cId="89039274" sldId="295"/>
            <ac:spMk id="9" creationId="{F251D60E-C8BB-7571-6438-5B7325F040FC}"/>
          </ac:spMkLst>
        </pc:spChg>
        <pc:spChg chg="mod">
          <ac:chgData name="Louis Wettinck" userId="10eb447a-943f-41d0-b8f3-4c03e062336f" providerId="ADAL" clId="{4362AB31-CAD5-FC42-A121-D4CCBA502350}" dt="2025-05-29T11:38:07.384" v="26" actId="790"/>
          <ac:spMkLst>
            <pc:docMk/>
            <pc:sldMk cId="89039274" sldId="295"/>
            <ac:spMk id="10" creationId="{3D4AD7DD-B463-6C48-18E7-C2503996925E}"/>
          </ac:spMkLst>
        </pc:spChg>
        <pc:spChg chg="mod">
          <ac:chgData name="Louis Wettinck" userId="10eb447a-943f-41d0-b8f3-4c03e062336f" providerId="ADAL" clId="{4362AB31-CAD5-FC42-A121-D4CCBA502350}" dt="2025-05-29T11:38:07.384" v="26" actId="790"/>
          <ac:spMkLst>
            <pc:docMk/>
            <pc:sldMk cId="89039274" sldId="295"/>
            <ac:spMk id="17" creationId="{991C440A-C93F-5C77-99AD-36705D00895B}"/>
          </ac:spMkLst>
        </pc:spChg>
        <pc:spChg chg="mod">
          <ac:chgData name="Louis Wettinck" userId="10eb447a-943f-41d0-b8f3-4c03e062336f" providerId="ADAL" clId="{4362AB31-CAD5-FC42-A121-D4CCBA502350}" dt="2025-05-29T11:38:07.384" v="26" actId="790"/>
          <ac:spMkLst>
            <pc:docMk/>
            <pc:sldMk cId="89039274" sldId="295"/>
            <ac:spMk id="19" creationId="{A721DCA9-36D3-9F28-0EFE-DE64C8F4AEC1}"/>
          </ac:spMkLst>
        </pc:spChg>
      </pc:sldChg>
      <pc:sldChg chg="modSp mod">
        <pc:chgData name="Louis Wettinck" userId="10eb447a-943f-41d0-b8f3-4c03e062336f" providerId="ADAL" clId="{4362AB31-CAD5-FC42-A121-D4CCBA502350}" dt="2025-05-29T11:38:07.384" v="26" actId="790"/>
        <pc:sldMkLst>
          <pc:docMk/>
          <pc:sldMk cId="1501147975" sldId="296"/>
        </pc:sldMkLst>
        <pc:spChg chg="mod">
          <ac:chgData name="Louis Wettinck" userId="10eb447a-943f-41d0-b8f3-4c03e062336f" providerId="ADAL" clId="{4362AB31-CAD5-FC42-A121-D4CCBA502350}" dt="2025-05-29T11:38:07.384" v="26" actId="790"/>
          <ac:spMkLst>
            <pc:docMk/>
            <pc:sldMk cId="1501147975" sldId="296"/>
            <ac:spMk id="2" creationId="{FFBF32BD-90D0-B601-2268-1775358E6953}"/>
          </ac:spMkLst>
        </pc:spChg>
        <pc:spChg chg="mod">
          <ac:chgData name="Louis Wettinck" userId="10eb447a-943f-41d0-b8f3-4c03e062336f" providerId="ADAL" clId="{4362AB31-CAD5-FC42-A121-D4CCBA502350}" dt="2025-05-29T11:38:07.384" v="26" actId="790"/>
          <ac:spMkLst>
            <pc:docMk/>
            <pc:sldMk cId="1501147975" sldId="296"/>
            <ac:spMk id="4" creationId="{60430158-F176-998F-E151-F3DDC80746E4}"/>
          </ac:spMkLst>
        </pc:spChg>
        <pc:spChg chg="mod">
          <ac:chgData name="Louis Wettinck" userId="10eb447a-943f-41d0-b8f3-4c03e062336f" providerId="ADAL" clId="{4362AB31-CAD5-FC42-A121-D4CCBA502350}" dt="2025-05-29T11:38:07.384" v="26" actId="790"/>
          <ac:spMkLst>
            <pc:docMk/>
            <pc:sldMk cId="1501147975" sldId="296"/>
            <ac:spMk id="9" creationId="{89E5E1EC-8FD0-1427-B1EA-25CF930C99FA}"/>
          </ac:spMkLst>
        </pc:spChg>
        <pc:spChg chg="mod">
          <ac:chgData name="Louis Wettinck" userId="10eb447a-943f-41d0-b8f3-4c03e062336f" providerId="ADAL" clId="{4362AB31-CAD5-FC42-A121-D4CCBA502350}" dt="2025-05-29T11:38:07.384" v="26" actId="790"/>
          <ac:spMkLst>
            <pc:docMk/>
            <pc:sldMk cId="1501147975" sldId="296"/>
            <ac:spMk id="13" creationId="{C550BB92-1FB9-E411-6484-D731C0B2D271}"/>
          </ac:spMkLst>
        </pc:spChg>
        <pc:spChg chg="mod">
          <ac:chgData name="Louis Wettinck" userId="10eb447a-943f-41d0-b8f3-4c03e062336f" providerId="ADAL" clId="{4362AB31-CAD5-FC42-A121-D4CCBA502350}" dt="2025-05-29T11:38:07.384" v="26" actId="790"/>
          <ac:spMkLst>
            <pc:docMk/>
            <pc:sldMk cId="1501147975" sldId="296"/>
            <ac:spMk id="17" creationId="{92005A18-A233-9CD4-B1E8-A682F2BC1699}"/>
          </ac:spMkLst>
        </pc:spChg>
        <pc:spChg chg="mod">
          <ac:chgData name="Louis Wettinck" userId="10eb447a-943f-41d0-b8f3-4c03e062336f" providerId="ADAL" clId="{4362AB31-CAD5-FC42-A121-D4CCBA502350}" dt="2025-05-29T11:38:07.384" v="26" actId="790"/>
          <ac:spMkLst>
            <pc:docMk/>
            <pc:sldMk cId="1501147975" sldId="296"/>
            <ac:spMk id="19" creationId="{D1DE8509-2F9C-B847-BAC9-8945E15CBE3E}"/>
          </ac:spMkLst>
        </pc:spChg>
      </pc:sldChg>
      <pc:sldChg chg="modSp mod">
        <pc:chgData name="Louis Wettinck" userId="10eb447a-943f-41d0-b8f3-4c03e062336f" providerId="ADAL" clId="{4362AB31-CAD5-FC42-A121-D4CCBA502350}" dt="2025-05-29T11:38:07.384" v="26" actId="790"/>
        <pc:sldMkLst>
          <pc:docMk/>
          <pc:sldMk cId="1409021662" sldId="297"/>
        </pc:sldMkLst>
        <pc:spChg chg="mod">
          <ac:chgData name="Louis Wettinck" userId="10eb447a-943f-41d0-b8f3-4c03e062336f" providerId="ADAL" clId="{4362AB31-CAD5-FC42-A121-D4CCBA502350}" dt="2025-05-29T11:38:07.384" v="26" actId="790"/>
          <ac:spMkLst>
            <pc:docMk/>
            <pc:sldMk cId="1409021662" sldId="297"/>
            <ac:spMk id="2" creationId="{DABD2083-419C-B70A-8AA2-53F790D0DCA1}"/>
          </ac:spMkLst>
        </pc:spChg>
        <pc:spChg chg="mod">
          <ac:chgData name="Louis Wettinck" userId="10eb447a-943f-41d0-b8f3-4c03e062336f" providerId="ADAL" clId="{4362AB31-CAD5-FC42-A121-D4CCBA502350}" dt="2025-05-29T11:38:07.384" v="26" actId="790"/>
          <ac:spMkLst>
            <pc:docMk/>
            <pc:sldMk cId="1409021662" sldId="297"/>
            <ac:spMk id="3" creationId="{2BC61A6D-716A-5DAF-B92D-F12EB1ADDF0C}"/>
          </ac:spMkLst>
        </pc:spChg>
        <pc:spChg chg="mod">
          <ac:chgData name="Louis Wettinck" userId="10eb447a-943f-41d0-b8f3-4c03e062336f" providerId="ADAL" clId="{4362AB31-CAD5-FC42-A121-D4CCBA502350}" dt="2025-05-29T11:38:07.384" v="26" actId="790"/>
          <ac:spMkLst>
            <pc:docMk/>
            <pc:sldMk cId="1409021662" sldId="297"/>
            <ac:spMk id="4" creationId="{F24FE5D0-A190-A943-B3D6-5061F8339130}"/>
          </ac:spMkLst>
        </pc:spChg>
        <pc:spChg chg="mod">
          <ac:chgData name="Louis Wettinck" userId="10eb447a-943f-41d0-b8f3-4c03e062336f" providerId="ADAL" clId="{4362AB31-CAD5-FC42-A121-D4CCBA502350}" dt="2025-05-29T11:38:07.384" v="26" actId="790"/>
          <ac:spMkLst>
            <pc:docMk/>
            <pc:sldMk cId="1409021662" sldId="297"/>
            <ac:spMk id="5" creationId="{43107FB0-0136-794A-0BC1-0499A2A45282}"/>
          </ac:spMkLst>
        </pc:spChg>
        <pc:spChg chg="mod">
          <ac:chgData name="Louis Wettinck" userId="10eb447a-943f-41d0-b8f3-4c03e062336f" providerId="ADAL" clId="{4362AB31-CAD5-FC42-A121-D4CCBA502350}" dt="2025-05-29T11:38:07.384" v="26" actId="790"/>
          <ac:spMkLst>
            <pc:docMk/>
            <pc:sldMk cId="1409021662" sldId="297"/>
            <ac:spMk id="6" creationId="{9868F09B-5274-60B6-FFDF-FDD777541BC3}"/>
          </ac:spMkLst>
        </pc:spChg>
        <pc:spChg chg="mod">
          <ac:chgData name="Louis Wettinck" userId="10eb447a-943f-41d0-b8f3-4c03e062336f" providerId="ADAL" clId="{4362AB31-CAD5-FC42-A121-D4CCBA502350}" dt="2025-05-29T11:38:07.384" v="26" actId="790"/>
          <ac:spMkLst>
            <pc:docMk/>
            <pc:sldMk cId="1409021662" sldId="297"/>
            <ac:spMk id="8" creationId="{6EB55F6E-F139-3759-54AB-4D4452298AAB}"/>
          </ac:spMkLst>
        </pc:spChg>
        <pc:spChg chg="mod">
          <ac:chgData name="Louis Wettinck" userId="10eb447a-943f-41d0-b8f3-4c03e062336f" providerId="ADAL" clId="{4362AB31-CAD5-FC42-A121-D4CCBA502350}" dt="2025-05-29T11:38:07.384" v="26" actId="790"/>
          <ac:spMkLst>
            <pc:docMk/>
            <pc:sldMk cId="1409021662" sldId="297"/>
            <ac:spMk id="9" creationId="{D31D63E3-6888-3760-7640-864ED9DB4611}"/>
          </ac:spMkLst>
        </pc:spChg>
        <pc:spChg chg="mod">
          <ac:chgData name="Louis Wettinck" userId="10eb447a-943f-41d0-b8f3-4c03e062336f" providerId="ADAL" clId="{4362AB31-CAD5-FC42-A121-D4CCBA502350}" dt="2025-05-29T11:38:07.384" v="26" actId="790"/>
          <ac:spMkLst>
            <pc:docMk/>
            <pc:sldMk cId="1409021662" sldId="297"/>
            <ac:spMk id="12" creationId="{A61B295B-0054-D93F-69DE-C6E8BE1614D4}"/>
          </ac:spMkLst>
        </pc:spChg>
        <pc:spChg chg="mod">
          <ac:chgData name="Louis Wettinck" userId="10eb447a-943f-41d0-b8f3-4c03e062336f" providerId="ADAL" clId="{4362AB31-CAD5-FC42-A121-D4CCBA502350}" dt="2025-05-29T11:38:07.384" v="26" actId="790"/>
          <ac:spMkLst>
            <pc:docMk/>
            <pc:sldMk cId="1409021662" sldId="297"/>
            <ac:spMk id="14" creationId="{6C93C6CD-9DCC-A483-F733-049F5DFD7E2D}"/>
          </ac:spMkLst>
        </pc:spChg>
        <pc:spChg chg="mod">
          <ac:chgData name="Louis Wettinck" userId="10eb447a-943f-41d0-b8f3-4c03e062336f" providerId="ADAL" clId="{4362AB31-CAD5-FC42-A121-D4CCBA502350}" dt="2025-05-29T11:38:07.384" v="26" actId="790"/>
          <ac:spMkLst>
            <pc:docMk/>
            <pc:sldMk cId="1409021662" sldId="297"/>
            <ac:spMk id="19" creationId="{D4DC498C-A2A2-4684-C7CD-69B661E10334}"/>
          </ac:spMkLst>
        </pc:spChg>
      </pc:sldChg>
      <pc:sldChg chg="modSp mod">
        <pc:chgData name="Louis Wettinck" userId="10eb447a-943f-41d0-b8f3-4c03e062336f" providerId="ADAL" clId="{4362AB31-CAD5-FC42-A121-D4CCBA502350}" dt="2025-05-29T11:38:07.384" v="26" actId="790"/>
        <pc:sldMkLst>
          <pc:docMk/>
          <pc:sldMk cId="3503323277" sldId="299"/>
        </pc:sldMkLst>
        <pc:spChg chg="mod">
          <ac:chgData name="Louis Wettinck" userId="10eb447a-943f-41d0-b8f3-4c03e062336f" providerId="ADAL" clId="{4362AB31-CAD5-FC42-A121-D4CCBA502350}" dt="2025-05-29T11:38:07.384" v="26" actId="790"/>
          <ac:spMkLst>
            <pc:docMk/>
            <pc:sldMk cId="3503323277" sldId="299"/>
            <ac:spMk id="4" creationId="{ADD8DA61-760E-D0BC-E085-EC46D31D2A82}"/>
          </ac:spMkLst>
        </pc:spChg>
        <pc:spChg chg="mod">
          <ac:chgData name="Louis Wettinck" userId="10eb447a-943f-41d0-b8f3-4c03e062336f" providerId="ADAL" clId="{4362AB31-CAD5-FC42-A121-D4CCBA502350}" dt="2025-05-29T11:38:07.384" v="26" actId="790"/>
          <ac:spMkLst>
            <pc:docMk/>
            <pc:sldMk cId="3503323277" sldId="299"/>
            <ac:spMk id="9" creationId="{C2553F70-9FC2-65B5-3ACC-97A8604042CF}"/>
          </ac:spMkLst>
        </pc:spChg>
        <pc:spChg chg="mod">
          <ac:chgData name="Louis Wettinck" userId="10eb447a-943f-41d0-b8f3-4c03e062336f" providerId="ADAL" clId="{4362AB31-CAD5-FC42-A121-D4CCBA502350}" dt="2025-05-29T11:38:07.384" v="26" actId="790"/>
          <ac:spMkLst>
            <pc:docMk/>
            <pc:sldMk cId="3503323277" sldId="299"/>
            <ac:spMk id="17" creationId="{CC4634C7-4586-C571-3B93-EA5DD8F50DD4}"/>
          </ac:spMkLst>
        </pc:spChg>
        <pc:spChg chg="mod">
          <ac:chgData name="Louis Wettinck" userId="10eb447a-943f-41d0-b8f3-4c03e062336f" providerId="ADAL" clId="{4362AB31-CAD5-FC42-A121-D4CCBA502350}" dt="2025-05-29T11:38:07.384" v="26" actId="790"/>
          <ac:spMkLst>
            <pc:docMk/>
            <pc:sldMk cId="3503323277" sldId="299"/>
            <ac:spMk id="19" creationId="{FCCA23A5-2D9E-50F5-EC91-7C499BB8DDFB}"/>
          </ac:spMkLst>
        </pc:spChg>
        <pc:spChg chg="mod">
          <ac:chgData name="Louis Wettinck" userId="10eb447a-943f-41d0-b8f3-4c03e062336f" providerId="ADAL" clId="{4362AB31-CAD5-FC42-A121-D4CCBA502350}" dt="2025-05-29T11:38:07.384" v="26" actId="790"/>
          <ac:spMkLst>
            <pc:docMk/>
            <pc:sldMk cId="3503323277" sldId="299"/>
            <ac:spMk id="30" creationId="{4BBDE352-909B-18EF-DD72-3374FC21D98B}"/>
          </ac:spMkLst>
        </pc:spChg>
        <pc:spChg chg="mod">
          <ac:chgData name="Louis Wettinck" userId="10eb447a-943f-41d0-b8f3-4c03e062336f" providerId="ADAL" clId="{4362AB31-CAD5-FC42-A121-D4CCBA502350}" dt="2025-05-29T11:38:07.384" v="26" actId="790"/>
          <ac:spMkLst>
            <pc:docMk/>
            <pc:sldMk cId="3503323277" sldId="299"/>
            <ac:spMk id="31" creationId="{87832DF5-A622-DFB1-614A-E80552F85BC5}"/>
          </ac:spMkLst>
        </pc:spChg>
        <pc:spChg chg="mod">
          <ac:chgData name="Louis Wettinck" userId="10eb447a-943f-41d0-b8f3-4c03e062336f" providerId="ADAL" clId="{4362AB31-CAD5-FC42-A121-D4CCBA502350}" dt="2025-05-29T11:38:07.384" v="26" actId="790"/>
          <ac:spMkLst>
            <pc:docMk/>
            <pc:sldMk cId="3503323277" sldId="299"/>
            <ac:spMk id="32" creationId="{2B2596B2-EDE3-952F-7E5C-675995F19463}"/>
          </ac:spMkLst>
        </pc:spChg>
        <pc:spChg chg="mod">
          <ac:chgData name="Louis Wettinck" userId="10eb447a-943f-41d0-b8f3-4c03e062336f" providerId="ADAL" clId="{4362AB31-CAD5-FC42-A121-D4CCBA502350}" dt="2025-05-29T11:38:07.384" v="26" actId="790"/>
          <ac:spMkLst>
            <pc:docMk/>
            <pc:sldMk cId="3503323277" sldId="299"/>
            <ac:spMk id="33" creationId="{1F8F3C37-2A0B-24B2-27C4-BD590656DEA7}"/>
          </ac:spMkLst>
        </pc:spChg>
        <pc:graphicFrameChg chg="modGraphic">
          <ac:chgData name="Louis Wettinck" userId="10eb447a-943f-41d0-b8f3-4c03e062336f" providerId="ADAL" clId="{4362AB31-CAD5-FC42-A121-D4CCBA502350}" dt="2025-05-29T11:38:07.384" v="26" actId="790"/>
          <ac:graphicFrameMkLst>
            <pc:docMk/>
            <pc:sldMk cId="3503323277" sldId="299"/>
            <ac:graphicFrameMk id="3" creationId="{92D65862-701C-A42C-0FA0-6066C323FBCA}"/>
          </ac:graphicFrameMkLst>
        </pc:graphicFrameChg>
      </pc:sldChg>
      <pc:sldChg chg="modSp mod">
        <pc:chgData name="Louis Wettinck" userId="10eb447a-943f-41d0-b8f3-4c03e062336f" providerId="ADAL" clId="{4362AB31-CAD5-FC42-A121-D4CCBA502350}" dt="2025-05-29T11:38:07.384" v="26" actId="790"/>
        <pc:sldMkLst>
          <pc:docMk/>
          <pc:sldMk cId="2055757300" sldId="307"/>
        </pc:sldMkLst>
        <pc:spChg chg="mod">
          <ac:chgData name="Louis Wettinck" userId="10eb447a-943f-41d0-b8f3-4c03e062336f" providerId="ADAL" clId="{4362AB31-CAD5-FC42-A121-D4CCBA502350}" dt="2025-05-29T11:38:07.384" v="26" actId="790"/>
          <ac:spMkLst>
            <pc:docMk/>
            <pc:sldMk cId="2055757300" sldId="307"/>
            <ac:spMk id="4" creationId="{C02AD788-2373-DF5F-DC43-2BF3BC981C1D}"/>
          </ac:spMkLst>
        </pc:spChg>
        <pc:spChg chg="mod">
          <ac:chgData name="Louis Wettinck" userId="10eb447a-943f-41d0-b8f3-4c03e062336f" providerId="ADAL" clId="{4362AB31-CAD5-FC42-A121-D4CCBA502350}" dt="2025-05-29T11:38:07.384" v="26" actId="790"/>
          <ac:spMkLst>
            <pc:docMk/>
            <pc:sldMk cId="2055757300" sldId="307"/>
            <ac:spMk id="5" creationId="{52CE48D4-BB4B-DD8E-1734-A0D3EE237875}"/>
          </ac:spMkLst>
        </pc:spChg>
        <pc:spChg chg="mod">
          <ac:chgData name="Louis Wettinck" userId="10eb447a-943f-41d0-b8f3-4c03e062336f" providerId="ADAL" clId="{4362AB31-CAD5-FC42-A121-D4CCBA502350}" dt="2025-05-29T11:38:07.384" v="26" actId="790"/>
          <ac:spMkLst>
            <pc:docMk/>
            <pc:sldMk cId="2055757300" sldId="307"/>
            <ac:spMk id="9" creationId="{6E77ABDF-CB24-9A8F-E5D0-EA5426CF8A1C}"/>
          </ac:spMkLst>
        </pc:spChg>
        <pc:spChg chg="mod">
          <ac:chgData name="Louis Wettinck" userId="10eb447a-943f-41d0-b8f3-4c03e062336f" providerId="ADAL" clId="{4362AB31-CAD5-FC42-A121-D4CCBA502350}" dt="2025-05-29T11:38:07.384" v="26" actId="790"/>
          <ac:spMkLst>
            <pc:docMk/>
            <pc:sldMk cId="2055757300" sldId="307"/>
            <ac:spMk id="17" creationId="{75483846-3F72-EF2A-9A20-6530B164BD4D}"/>
          </ac:spMkLst>
        </pc:spChg>
        <pc:spChg chg="mod">
          <ac:chgData name="Louis Wettinck" userId="10eb447a-943f-41d0-b8f3-4c03e062336f" providerId="ADAL" clId="{4362AB31-CAD5-FC42-A121-D4CCBA502350}" dt="2025-05-29T11:38:07.384" v="26" actId="790"/>
          <ac:spMkLst>
            <pc:docMk/>
            <pc:sldMk cId="2055757300" sldId="307"/>
            <ac:spMk id="19" creationId="{1CA639E8-9346-0AF1-D55A-AC5A04365F4B}"/>
          </ac:spMkLst>
        </pc:spChg>
      </pc:sldChg>
      <pc:sldChg chg="modSp mod">
        <pc:chgData name="Louis Wettinck" userId="10eb447a-943f-41d0-b8f3-4c03e062336f" providerId="ADAL" clId="{4362AB31-CAD5-FC42-A121-D4CCBA502350}" dt="2025-05-29T11:38:07.384" v="26" actId="790"/>
        <pc:sldMkLst>
          <pc:docMk/>
          <pc:sldMk cId="3403589662" sldId="308"/>
        </pc:sldMkLst>
        <pc:spChg chg="mod">
          <ac:chgData name="Louis Wettinck" userId="10eb447a-943f-41d0-b8f3-4c03e062336f" providerId="ADAL" clId="{4362AB31-CAD5-FC42-A121-D4CCBA502350}" dt="2025-05-29T11:38:07.384" v="26" actId="790"/>
          <ac:spMkLst>
            <pc:docMk/>
            <pc:sldMk cId="3403589662" sldId="308"/>
            <ac:spMk id="4" creationId="{CB91605A-1FAE-CF89-2CCE-37F5595F9EA5}"/>
          </ac:spMkLst>
        </pc:spChg>
        <pc:spChg chg="mod">
          <ac:chgData name="Louis Wettinck" userId="10eb447a-943f-41d0-b8f3-4c03e062336f" providerId="ADAL" clId="{4362AB31-CAD5-FC42-A121-D4CCBA502350}" dt="2025-05-29T11:38:07.384" v="26" actId="790"/>
          <ac:spMkLst>
            <pc:docMk/>
            <pc:sldMk cId="3403589662" sldId="308"/>
            <ac:spMk id="9" creationId="{A9D85285-89A4-8B9B-02AE-39D44AC99A6E}"/>
          </ac:spMkLst>
        </pc:spChg>
        <pc:spChg chg="mod">
          <ac:chgData name="Louis Wettinck" userId="10eb447a-943f-41d0-b8f3-4c03e062336f" providerId="ADAL" clId="{4362AB31-CAD5-FC42-A121-D4CCBA502350}" dt="2025-05-29T11:38:07.384" v="26" actId="790"/>
          <ac:spMkLst>
            <pc:docMk/>
            <pc:sldMk cId="3403589662" sldId="308"/>
            <ac:spMk id="14" creationId="{233ACDB3-D80D-B77D-E702-03F7FA0897E7}"/>
          </ac:spMkLst>
        </pc:spChg>
        <pc:spChg chg="mod">
          <ac:chgData name="Louis Wettinck" userId="10eb447a-943f-41d0-b8f3-4c03e062336f" providerId="ADAL" clId="{4362AB31-CAD5-FC42-A121-D4CCBA502350}" dt="2025-05-29T11:38:07.384" v="26" actId="790"/>
          <ac:spMkLst>
            <pc:docMk/>
            <pc:sldMk cId="3403589662" sldId="308"/>
            <ac:spMk id="15" creationId="{F222CC54-59F8-B6F9-9709-1F886FD7E48C}"/>
          </ac:spMkLst>
        </pc:spChg>
        <pc:spChg chg="mod">
          <ac:chgData name="Louis Wettinck" userId="10eb447a-943f-41d0-b8f3-4c03e062336f" providerId="ADAL" clId="{4362AB31-CAD5-FC42-A121-D4CCBA502350}" dt="2025-05-29T11:38:07.384" v="26" actId="790"/>
          <ac:spMkLst>
            <pc:docMk/>
            <pc:sldMk cId="3403589662" sldId="308"/>
            <ac:spMk id="16" creationId="{5B1B66EE-57DB-24A8-B828-18FD302A333F}"/>
          </ac:spMkLst>
        </pc:spChg>
        <pc:spChg chg="mod">
          <ac:chgData name="Louis Wettinck" userId="10eb447a-943f-41d0-b8f3-4c03e062336f" providerId="ADAL" clId="{4362AB31-CAD5-FC42-A121-D4CCBA502350}" dt="2025-05-29T11:38:07.384" v="26" actId="790"/>
          <ac:spMkLst>
            <pc:docMk/>
            <pc:sldMk cId="3403589662" sldId="308"/>
            <ac:spMk id="17" creationId="{8B4FCEF4-DB6C-80AE-0D56-6460873815A7}"/>
          </ac:spMkLst>
        </pc:spChg>
        <pc:spChg chg="mod">
          <ac:chgData name="Louis Wettinck" userId="10eb447a-943f-41d0-b8f3-4c03e062336f" providerId="ADAL" clId="{4362AB31-CAD5-FC42-A121-D4CCBA502350}" dt="2025-05-29T11:38:07.384" v="26" actId="790"/>
          <ac:spMkLst>
            <pc:docMk/>
            <pc:sldMk cId="3403589662" sldId="308"/>
            <ac:spMk id="18" creationId="{3ABF30A9-7BDD-EDDA-DE73-4913D534291A}"/>
          </ac:spMkLst>
        </pc:spChg>
        <pc:spChg chg="mod">
          <ac:chgData name="Louis Wettinck" userId="10eb447a-943f-41d0-b8f3-4c03e062336f" providerId="ADAL" clId="{4362AB31-CAD5-FC42-A121-D4CCBA502350}" dt="2025-05-29T11:38:07.384" v="26" actId="790"/>
          <ac:spMkLst>
            <pc:docMk/>
            <pc:sldMk cId="3403589662" sldId="308"/>
            <ac:spMk id="19" creationId="{8597E1D8-D9E8-093E-A6B9-E869C5955B1B}"/>
          </ac:spMkLst>
        </pc:spChg>
        <pc:spChg chg="mod">
          <ac:chgData name="Louis Wettinck" userId="10eb447a-943f-41d0-b8f3-4c03e062336f" providerId="ADAL" clId="{4362AB31-CAD5-FC42-A121-D4CCBA502350}" dt="2025-05-29T11:38:07.384" v="26" actId="790"/>
          <ac:spMkLst>
            <pc:docMk/>
            <pc:sldMk cId="3403589662" sldId="308"/>
            <ac:spMk id="20" creationId="{045936E6-95E6-98AC-2E48-DB41A722A846}"/>
          </ac:spMkLst>
        </pc:spChg>
        <pc:spChg chg="mod">
          <ac:chgData name="Louis Wettinck" userId="10eb447a-943f-41d0-b8f3-4c03e062336f" providerId="ADAL" clId="{4362AB31-CAD5-FC42-A121-D4CCBA502350}" dt="2025-05-29T11:38:07.384" v="26" actId="790"/>
          <ac:spMkLst>
            <pc:docMk/>
            <pc:sldMk cId="3403589662" sldId="308"/>
            <ac:spMk id="21" creationId="{949B0D8D-0DC7-55E1-908A-85AEE8F1C6EB}"/>
          </ac:spMkLst>
        </pc:spChg>
      </pc:sldChg>
      <pc:sldChg chg="modSp mod">
        <pc:chgData name="Louis Wettinck" userId="10eb447a-943f-41d0-b8f3-4c03e062336f" providerId="ADAL" clId="{4362AB31-CAD5-FC42-A121-D4CCBA502350}" dt="2025-05-29T11:38:07.384" v="26" actId="790"/>
        <pc:sldMkLst>
          <pc:docMk/>
          <pc:sldMk cId="68176301" sldId="311"/>
        </pc:sldMkLst>
        <pc:spChg chg="mod">
          <ac:chgData name="Louis Wettinck" userId="10eb447a-943f-41d0-b8f3-4c03e062336f" providerId="ADAL" clId="{4362AB31-CAD5-FC42-A121-D4CCBA502350}" dt="2025-05-29T11:38:07.384" v="26" actId="790"/>
          <ac:spMkLst>
            <pc:docMk/>
            <pc:sldMk cId="68176301" sldId="311"/>
            <ac:spMk id="2" creationId="{34C8D55B-1CD2-1B73-3BC9-BBFE7F712FD1}"/>
          </ac:spMkLst>
        </pc:spChg>
        <pc:spChg chg="mod">
          <ac:chgData name="Louis Wettinck" userId="10eb447a-943f-41d0-b8f3-4c03e062336f" providerId="ADAL" clId="{4362AB31-CAD5-FC42-A121-D4CCBA502350}" dt="2025-05-29T11:38:07.384" v="26" actId="790"/>
          <ac:spMkLst>
            <pc:docMk/>
            <pc:sldMk cId="68176301" sldId="311"/>
            <ac:spMk id="4" creationId="{2C631665-DB8D-D752-1B51-B162A0BA881B}"/>
          </ac:spMkLst>
        </pc:spChg>
        <pc:spChg chg="mod">
          <ac:chgData name="Louis Wettinck" userId="10eb447a-943f-41d0-b8f3-4c03e062336f" providerId="ADAL" clId="{4362AB31-CAD5-FC42-A121-D4CCBA502350}" dt="2025-05-29T11:38:07.384" v="26" actId="790"/>
          <ac:spMkLst>
            <pc:docMk/>
            <pc:sldMk cId="68176301" sldId="311"/>
            <ac:spMk id="5" creationId="{240FBF28-D819-64A3-49F1-5AC5D9C71471}"/>
          </ac:spMkLst>
        </pc:spChg>
        <pc:spChg chg="mod">
          <ac:chgData name="Louis Wettinck" userId="10eb447a-943f-41d0-b8f3-4c03e062336f" providerId="ADAL" clId="{4362AB31-CAD5-FC42-A121-D4CCBA502350}" dt="2025-05-29T11:38:07.384" v="26" actId="790"/>
          <ac:spMkLst>
            <pc:docMk/>
            <pc:sldMk cId="68176301" sldId="311"/>
            <ac:spMk id="7" creationId="{852C0A42-C371-EED6-06AB-6A5675991D02}"/>
          </ac:spMkLst>
        </pc:spChg>
        <pc:spChg chg="mod">
          <ac:chgData name="Louis Wettinck" userId="10eb447a-943f-41d0-b8f3-4c03e062336f" providerId="ADAL" clId="{4362AB31-CAD5-FC42-A121-D4CCBA502350}" dt="2025-05-29T11:38:07.384" v="26" actId="790"/>
          <ac:spMkLst>
            <pc:docMk/>
            <pc:sldMk cId="68176301" sldId="311"/>
            <ac:spMk id="9" creationId="{C595D534-AAAF-6B15-2CFA-C54EFBDB759C}"/>
          </ac:spMkLst>
        </pc:spChg>
        <pc:spChg chg="mod">
          <ac:chgData name="Louis Wettinck" userId="10eb447a-943f-41d0-b8f3-4c03e062336f" providerId="ADAL" clId="{4362AB31-CAD5-FC42-A121-D4CCBA502350}" dt="2025-05-29T11:38:07.384" v="26" actId="790"/>
          <ac:spMkLst>
            <pc:docMk/>
            <pc:sldMk cId="68176301" sldId="311"/>
            <ac:spMk id="12" creationId="{C75BC157-C3FF-9524-E21A-DEC1E2F83D40}"/>
          </ac:spMkLst>
        </pc:spChg>
        <pc:spChg chg="mod">
          <ac:chgData name="Louis Wettinck" userId="10eb447a-943f-41d0-b8f3-4c03e062336f" providerId="ADAL" clId="{4362AB31-CAD5-FC42-A121-D4CCBA502350}" dt="2025-05-29T11:38:07.384" v="26" actId="790"/>
          <ac:spMkLst>
            <pc:docMk/>
            <pc:sldMk cId="68176301" sldId="311"/>
            <ac:spMk id="17" creationId="{97F96404-E0BA-B5FD-28A3-95D2E905EEF2}"/>
          </ac:spMkLst>
        </pc:spChg>
        <pc:spChg chg="mod">
          <ac:chgData name="Louis Wettinck" userId="10eb447a-943f-41d0-b8f3-4c03e062336f" providerId="ADAL" clId="{4362AB31-CAD5-FC42-A121-D4CCBA502350}" dt="2025-05-29T11:38:07.384" v="26" actId="790"/>
          <ac:spMkLst>
            <pc:docMk/>
            <pc:sldMk cId="68176301" sldId="311"/>
            <ac:spMk id="19" creationId="{418EC793-E244-E0F2-FF69-ED81A76D8D51}"/>
          </ac:spMkLst>
        </pc:spChg>
        <pc:spChg chg="mod">
          <ac:chgData name="Louis Wettinck" userId="10eb447a-943f-41d0-b8f3-4c03e062336f" providerId="ADAL" clId="{4362AB31-CAD5-FC42-A121-D4CCBA502350}" dt="2025-05-29T11:38:07.384" v="26" actId="790"/>
          <ac:spMkLst>
            <pc:docMk/>
            <pc:sldMk cId="68176301" sldId="311"/>
            <ac:spMk id="20" creationId="{482DA344-FC7C-2642-A71D-050813780A49}"/>
          </ac:spMkLst>
        </pc:spChg>
        <pc:spChg chg="mod">
          <ac:chgData name="Louis Wettinck" userId="10eb447a-943f-41d0-b8f3-4c03e062336f" providerId="ADAL" clId="{4362AB31-CAD5-FC42-A121-D4CCBA502350}" dt="2025-05-29T11:38:07.384" v="26" actId="790"/>
          <ac:spMkLst>
            <pc:docMk/>
            <pc:sldMk cId="68176301" sldId="311"/>
            <ac:spMk id="21" creationId="{70A0C69B-4FAC-6724-49C7-59C0C53A355B}"/>
          </ac:spMkLst>
        </pc:spChg>
      </pc:sldChg>
      <pc:sldChg chg="modSp mod">
        <pc:chgData name="Louis Wettinck" userId="10eb447a-943f-41d0-b8f3-4c03e062336f" providerId="ADAL" clId="{4362AB31-CAD5-FC42-A121-D4CCBA502350}" dt="2025-05-29T11:38:07.384" v="26" actId="790"/>
        <pc:sldMkLst>
          <pc:docMk/>
          <pc:sldMk cId="2566475892" sldId="312"/>
        </pc:sldMkLst>
      </pc:sldChg>
      <pc:sldChg chg="modSp mod">
        <pc:chgData name="Louis Wettinck" userId="10eb447a-943f-41d0-b8f3-4c03e062336f" providerId="ADAL" clId="{4362AB31-CAD5-FC42-A121-D4CCBA502350}" dt="2025-05-29T11:38:07.384" v="26" actId="790"/>
        <pc:sldMkLst>
          <pc:docMk/>
          <pc:sldMk cId="3364028535" sldId="313"/>
        </pc:sldMkLst>
        <pc:spChg chg="mod">
          <ac:chgData name="Louis Wettinck" userId="10eb447a-943f-41d0-b8f3-4c03e062336f" providerId="ADAL" clId="{4362AB31-CAD5-FC42-A121-D4CCBA502350}" dt="2025-05-29T11:38:07.384" v="26" actId="790"/>
          <ac:spMkLst>
            <pc:docMk/>
            <pc:sldMk cId="3364028535" sldId="313"/>
            <ac:spMk id="4" creationId="{D12C3591-E948-69B8-4665-1D39265D6289}"/>
          </ac:spMkLst>
        </pc:spChg>
        <pc:spChg chg="mod">
          <ac:chgData name="Louis Wettinck" userId="10eb447a-943f-41d0-b8f3-4c03e062336f" providerId="ADAL" clId="{4362AB31-CAD5-FC42-A121-D4CCBA502350}" dt="2025-05-29T11:38:07.384" v="26" actId="790"/>
          <ac:spMkLst>
            <pc:docMk/>
            <pc:sldMk cId="3364028535" sldId="313"/>
            <ac:spMk id="9" creationId="{4B6E8FFD-5485-C3CD-06E4-C652B77875DB}"/>
          </ac:spMkLst>
        </pc:spChg>
        <pc:spChg chg="mod">
          <ac:chgData name="Louis Wettinck" userId="10eb447a-943f-41d0-b8f3-4c03e062336f" providerId="ADAL" clId="{4362AB31-CAD5-FC42-A121-D4CCBA502350}" dt="2025-05-29T11:38:07.384" v="26" actId="790"/>
          <ac:spMkLst>
            <pc:docMk/>
            <pc:sldMk cId="3364028535" sldId="313"/>
            <ac:spMk id="14" creationId="{17E43595-FB65-D2B6-D0FF-1DC405F7242B}"/>
          </ac:spMkLst>
        </pc:spChg>
        <pc:spChg chg="mod">
          <ac:chgData name="Louis Wettinck" userId="10eb447a-943f-41d0-b8f3-4c03e062336f" providerId="ADAL" clId="{4362AB31-CAD5-FC42-A121-D4CCBA502350}" dt="2025-05-29T11:38:07.384" v="26" actId="790"/>
          <ac:spMkLst>
            <pc:docMk/>
            <pc:sldMk cId="3364028535" sldId="313"/>
            <ac:spMk id="15" creationId="{EE353B9D-96C6-5E61-4401-300789FF45D2}"/>
          </ac:spMkLst>
        </pc:spChg>
        <pc:spChg chg="mod">
          <ac:chgData name="Louis Wettinck" userId="10eb447a-943f-41d0-b8f3-4c03e062336f" providerId="ADAL" clId="{4362AB31-CAD5-FC42-A121-D4CCBA502350}" dt="2025-05-29T11:38:07.384" v="26" actId="790"/>
          <ac:spMkLst>
            <pc:docMk/>
            <pc:sldMk cId="3364028535" sldId="313"/>
            <ac:spMk id="17" creationId="{B55DABA8-DAEE-CA8E-8E43-18C5A1DF1C06}"/>
          </ac:spMkLst>
        </pc:spChg>
        <pc:spChg chg="mod">
          <ac:chgData name="Louis Wettinck" userId="10eb447a-943f-41d0-b8f3-4c03e062336f" providerId="ADAL" clId="{4362AB31-CAD5-FC42-A121-D4CCBA502350}" dt="2025-05-29T11:38:07.384" v="26" actId="790"/>
          <ac:spMkLst>
            <pc:docMk/>
            <pc:sldMk cId="3364028535" sldId="313"/>
            <ac:spMk id="19" creationId="{779CE752-0102-BC6A-C3AD-FADC706A9B1C}"/>
          </ac:spMkLst>
        </pc:spChg>
      </pc:sldChg>
      <pc:sldChg chg="modSp mod">
        <pc:chgData name="Louis Wettinck" userId="10eb447a-943f-41d0-b8f3-4c03e062336f" providerId="ADAL" clId="{4362AB31-CAD5-FC42-A121-D4CCBA502350}" dt="2025-05-29T11:38:07.384" v="26" actId="790"/>
        <pc:sldMkLst>
          <pc:docMk/>
          <pc:sldMk cId="2817733417" sldId="315"/>
        </pc:sldMkLst>
        <pc:spChg chg="mod">
          <ac:chgData name="Louis Wettinck" userId="10eb447a-943f-41d0-b8f3-4c03e062336f" providerId="ADAL" clId="{4362AB31-CAD5-FC42-A121-D4CCBA502350}" dt="2025-05-29T11:38:07.384" v="26" actId="790"/>
          <ac:spMkLst>
            <pc:docMk/>
            <pc:sldMk cId="2817733417" sldId="315"/>
            <ac:spMk id="2" creationId="{406CBC76-54DE-E0E0-6776-F68733D7C790}"/>
          </ac:spMkLst>
        </pc:spChg>
        <pc:spChg chg="mod">
          <ac:chgData name="Louis Wettinck" userId="10eb447a-943f-41d0-b8f3-4c03e062336f" providerId="ADAL" clId="{4362AB31-CAD5-FC42-A121-D4CCBA502350}" dt="2025-05-29T11:38:07.384" v="26" actId="790"/>
          <ac:spMkLst>
            <pc:docMk/>
            <pc:sldMk cId="2817733417" sldId="315"/>
            <ac:spMk id="3" creationId="{E9BE3842-C16B-947E-8286-53BFFBE5863E}"/>
          </ac:spMkLst>
        </pc:spChg>
        <pc:spChg chg="mod">
          <ac:chgData name="Louis Wettinck" userId="10eb447a-943f-41d0-b8f3-4c03e062336f" providerId="ADAL" clId="{4362AB31-CAD5-FC42-A121-D4CCBA502350}" dt="2025-05-29T11:38:07.384" v="26" actId="790"/>
          <ac:spMkLst>
            <pc:docMk/>
            <pc:sldMk cId="2817733417" sldId="315"/>
            <ac:spMk id="4" creationId="{753A56D3-67A5-FFF7-83A0-B83C4646D89E}"/>
          </ac:spMkLst>
        </pc:spChg>
        <pc:spChg chg="mod">
          <ac:chgData name="Louis Wettinck" userId="10eb447a-943f-41d0-b8f3-4c03e062336f" providerId="ADAL" clId="{4362AB31-CAD5-FC42-A121-D4CCBA502350}" dt="2025-05-29T11:38:07.384" v="26" actId="790"/>
          <ac:spMkLst>
            <pc:docMk/>
            <pc:sldMk cId="2817733417" sldId="315"/>
            <ac:spMk id="8" creationId="{025E88D0-43BE-4E5F-3521-DA72728DD46A}"/>
          </ac:spMkLst>
        </pc:spChg>
        <pc:spChg chg="mod">
          <ac:chgData name="Louis Wettinck" userId="10eb447a-943f-41d0-b8f3-4c03e062336f" providerId="ADAL" clId="{4362AB31-CAD5-FC42-A121-D4CCBA502350}" dt="2025-05-29T11:38:07.384" v="26" actId="790"/>
          <ac:spMkLst>
            <pc:docMk/>
            <pc:sldMk cId="2817733417" sldId="315"/>
            <ac:spMk id="9" creationId="{923E8913-6B81-1BD3-C95E-35AC540CD17E}"/>
          </ac:spMkLst>
        </pc:spChg>
        <pc:spChg chg="mod">
          <ac:chgData name="Louis Wettinck" userId="10eb447a-943f-41d0-b8f3-4c03e062336f" providerId="ADAL" clId="{4362AB31-CAD5-FC42-A121-D4CCBA502350}" dt="2025-05-29T11:38:07.384" v="26" actId="790"/>
          <ac:spMkLst>
            <pc:docMk/>
            <pc:sldMk cId="2817733417" sldId="315"/>
            <ac:spMk id="15" creationId="{549D6A5E-AF1F-8735-5786-6E1E26849946}"/>
          </ac:spMkLst>
        </pc:spChg>
        <pc:spChg chg="mod">
          <ac:chgData name="Louis Wettinck" userId="10eb447a-943f-41d0-b8f3-4c03e062336f" providerId="ADAL" clId="{4362AB31-CAD5-FC42-A121-D4CCBA502350}" dt="2025-05-29T11:38:07.384" v="26" actId="790"/>
          <ac:spMkLst>
            <pc:docMk/>
            <pc:sldMk cId="2817733417" sldId="315"/>
            <ac:spMk id="17" creationId="{FB2385C8-93BA-D776-7DD3-8469E7023DB6}"/>
          </ac:spMkLst>
        </pc:spChg>
        <pc:spChg chg="mod">
          <ac:chgData name="Louis Wettinck" userId="10eb447a-943f-41d0-b8f3-4c03e062336f" providerId="ADAL" clId="{4362AB31-CAD5-FC42-A121-D4CCBA502350}" dt="2025-05-29T11:38:07.384" v="26" actId="790"/>
          <ac:spMkLst>
            <pc:docMk/>
            <pc:sldMk cId="2817733417" sldId="315"/>
            <ac:spMk id="19" creationId="{1F5BD590-98AA-DE8B-86D5-6DF6BBF80BA0}"/>
          </ac:spMkLst>
        </pc:spChg>
      </pc:sldChg>
      <pc:sldChg chg="modSp mod">
        <pc:chgData name="Louis Wettinck" userId="10eb447a-943f-41d0-b8f3-4c03e062336f" providerId="ADAL" clId="{4362AB31-CAD5-FC42-A121-D4CCBA502350}" dt="2025-05-29T11:38:07.384" v="26" actId="790"/>
        <pc:sldMkLst>
          <pc:docMk/>
          <pc:sldMk cId="3937228134" sldId="317"/>
        </pc:sldMkLst>
        <pc:spChg chg="mod">
          <ac:chgData name="Louis Wettinck" userId="10eb447a-943f-41d0-b8f3-4c03e062336f" providerId="ADAL" clId="{4362AB31-CAD5-FC42-A121-D4CCBA502350}" dt="2025-05-29T11:38:07.384" v="26" actId="790"/>
          <ac:spMkLst>
            <pc:docMk/>
            <pc:sldMk cId="3937228134" sldId="317"/>
            <ac:spMk id="2" creationId="{BDE11394-7C24-B382-036B-7DF93C1A2A26}"/>
          </ac:spMkLst>
        </pc:spChg>
        <pc:spChg chg="mod">
          <ac:chgData name="Louis Wettinck" userId="10eb447a-943f-41d0-b8f3-4c03e062336f" providerId="ADAL" clId="{4362AB31-CAD5-FC42-A121-D4CCBA502350}" dt="2025-05-29T11:38:07.384" v="26" actId="790"/>
          <ac:spMkLst>
            <pc:docMk/>
            <pc:sldMk cId="3937228134" sldId="317"/>
            <ac:spMk id="3" creationId="{F6B31BEC-CC33-812E-0162-74557A57045E}"/>
          </ac:spMkLst>
        </pc:spChg>
        <pc:spChg chg="mod">
          <ac:chgData name="Louis Wettinck" userId="10eb447a-943f-41d0-b8f3-4c03e062336f" providerId="ADAL" clId="{4362AB31-CAD5-FC42-A121-D4CCBA502350}" dt="2025-05-29T11:38:07.384" v="26" actId="790"/>
          <ac:spMkLst>
            <pc:docMk/>
            <pc:sldMk cId="3937228134" sldId="317"/>
            <ac:spMk id="4" creationId="{D4631464-7D5C-05AD-DEF3-3A025E49D329}"/>
          </ac:spMkLst>
        </pc:spChg>
        <pc:spChg chg="mod">
          <ac:chgData name="Louis Wettinck" userId="10eb447a-943f-41d0-b8f3-4c03e062336f" providerId="ADAL" clId="{4362AB31-CAD5-FC42-A121-D4CCBA502350}" dt="2025-05-29T11:38:07.384" v="26" actId="790"/>
          <ac:spMkLst>
            <pc:docMk/>
            <pc:sldMk cId="3937228134" sldId="317"/>
            <ac:spMk id="5" creationId="{58DB0FE7-525D-D4B3-829E-3480BC409C40}"/>
          </ac:spMkLst>
        </pc:spChg>
        <pc:spChg chg="mod">
          <ac:chgData name="Louis Wettinck" userId="10eb447a-943f-41d0-b8f3-4c03e062336f" providerId="ADAL" clId="{4362AB31-CAD5-FC42-A121-D4CCBA502350}" dt="2025-05-29T11:38:07.384" v="26" actId="790"/>
          <ac:spMkLst>
            <pc:docMk/>
            <pc:sldMk cId="3937228134" sldId="317"/>
            <ac:spMk id="8" creationId="{9582276F-1C07-1541-6D61-0804D0556A00}"/>
          </ac:spMkLst>
        </pc:spChg>
        <pc:spChg chg="mod">
          <ac:chgData name="Louis Wettinck" userId="10eb447a-943f-41d0-b8f3-4c03e062336f" providerId="ADAL" clId="{4362AB31-CAD5-FC42-A121-D4CCBA502350}" dt="2025-05-29T11:38:07.384" v="26" actId="790"/>
          <ac:spMkLst>
            <pc:docMk/>
            <pc:sldMk cId="3937228134" sldId="317"/>
            <ac:spMk id="9" creationId="{0F9D5BDF-E8BA-844A-E711-03953CB710B0}"/>
          </ac:spMkLst>
        </pc:spChg>
        <pc:spChg chg="mod">
          <ac:chgData name="Louis Wettinck" userId="10eb447a-943f-41d0-b8f3-4c03e062336f" providerId="ADAL" clId="{4362AB31-CAD5-FC42-A121-D4CCBA502350}" dt="2025-05-29T11:38:07.384" v="26" actId="790"/>
          <ac:spMkLst>
            <pc:docMk/>
            <pc:sldMk cId="3937228134" sldId="317"/>
            <ac:spMk id="17" creationId="{6E99E825-6924-118C-215C-CD02A0ACB1FB}"/>
          </ac:spMkLst>
        </pc:spChg>
        <pc:spChg chg="mod">
          <ac:chgData name="Louis Wettinck" userId="10eb447a-943f-41d0-b8f3-4c03e062336f" providerId="ADAL" clId="{4362AB31-CAD5-FC42-A121-D4CCBA502350}" dt="2025-05-29T11:38:07.384" v="26" actId="790"/>
          <ac:spMkLst>
            <pc:docMk/>
            <pc:sldMk cId="3937228134" sldId="317"/>
            <ac:spMk id="19" creationId="{42DC36B2-6E79-41D8-EDD6-0D38635A5E67}"/>
          </ac:spMkLst>
        </pc:spChg>
      </pc:sldChg>
      <pc:sldChg chg="modSp mod">
        <pc:chgData name="Louis Wettinck" userId="10eb447a-943f-41d0-b8f3-4c03e062336f" providerId="ADAL" clId="{4362AB31-CAD5-FC42-A121-D4CCBA502350}" dt="2025-05-29T11:38:07.384" v="26" actId="790"/>
        <pc:sldMkLst>
          <pc:docMk/>
          <pc:sldMk cId="1217866868" sldId="318"/>
        </pc:sldMkLst>
        <pc:spChg chg="mod">
          <ac:chgData name="Louis Wettinck" userId="10eb447a-943f-41d0-b8f3-4c03e062336f" providerId="ADAL" clId="{4362AB31-CAD5-FC42-A121-D4CCBA502350}" dt="2025-05-29T11:38:07.384" v="26" actId="790"/>
          <ac:spMkLst>
            <pc:docMk/>
            <pc:sldMk cId="1217866868" sldId="318"/>
            <ac:spMk id="2" creationId="{98A58E29-2D96-17A8-0CBB-5A915B517FDC}"/>
          </ac:spMkLst>
        </pc:spChg>
        <pc:spChg chg="mod">
          <ac:chgData name="Louis Wettinck" userId="10eb447a-943f-41d0-b8f3-4c03e062336f" providerId="ADAL" clId="{4362AB31-CAD5-FC42-A121-D4CCBA502350}" dt="2025-05-29T11:38:07.384" v="26" actId="790"/>
          <ac:spMkLst>
            <pc:docMk/>
            <pc:sldMk cId="1217866868" sldId="318"/>
            <ac:spMk id="3" creationId="{2E0BEB3E-946D-C986-38DE-40A860189F6E}"/>
          </ac:spMkLst>
        </pc:spChg>
        <pc:spChg chg="mod">
          <ac:chgData name="Louis Wettinck" userId="10eb447a-943f-41d0-b8f3-4c03e062336f" providerId="ADAL" clId="{4362AB31-CAD5-FC42-A121-D4CCBA502350}" dt="2025-05-29T11:38:07.384" v="26" actId="790"/>
          <ac:spMkLst>
            <pc:docMk/>
            <pc:sldMk cId="1217866868" sldId="318"/>
            <ac:spMk id="4" creationId="{8CE336FB-4CF8-9BFE-5374-C4BB5825C021}"/>
          </ac:spMkLst>
        </pc:spChg>
        <pc:spChg chg="mod">
          <ac:chgData name="Louis Wettinck" userId="10eb447a-943f-41d0-b8f3-4c03e062336f" providerId="ADAL" clId="{4362AB31-CAD5-FC42-A121-D4CCBA502350}" dt="2025-05-29T11:38:07.384" v="26" actId="790"/>
          <ac:spMkLst>
            <pc:docMk/>
            <pc:sldMk cId="1217866868" sldId="318"/>
            <ac:spMk id="6" creationId="{48413FBA-5FF4-C7B9-769C-A3B81BE475CE}"/>
          </ac:spMkLst>
        </pc:spChg>
        <pc:spChg chg="mod">
          <ac:chgData name="Louis Wettinck" userId="10eb447a-943f-41d0-b8f3-4c03e062336f" providerId="ADAL" clId="{4362AB31-CAD5-FC42-A121-D4CCBA502350}" dt="2025-05-29T11:38:07.384" v="26" actId="790"/>
          <ac:spMkLst>
            <pc:docMk/>
            <pc:sldMk cId="1217866868" sldId="318"/>
            <ac:spMk id="8" creationId="{A0079437-6F4A-2D6E-45DF-03F0477F1B0A}"/>
          </ac:spMkLst>
        </pc:spChg>
        <pc:spChg chg="mod">
          <ac:chgData name="Louis Wettinck" userId="10eb447a-943f-41d0-b8f3-4c03e062336f" providerId="ADAL" clId="{4362AB31-CAD5-FC42-A121-D4CCBA502350}" dt="2025-05-29T11:38:07.384" v="26" actId="790"/>
          <ac:spMkLst>
            <pc:docMk/>
            <pc:sldMk cId="1217866868" sldId="318"/>
            <ac:spMk id="9" creationId="{F2152045-1987-DE25-EAC1-B53CC2E4421C}"/>
          </ac:spMkLst>
        </pc:spChg>
        <pc:spChg chg="mod">
          <ac:chgData name="Louis Wettinck" userId="10eb447a-943f-41d0-b8f3-4c03e062336f" providerId="ADAL" clId="{4362AB31-CAD5-FC42-A121-D4CCBA502350}" dt="2025-05-29T11:38:07.384" v="26" actId="790"/>
          <ac:spMkLst>
            <pc:docMk/>
            <pc:sldMk cId="1217866868" sldId="318"/>
            <ac:spMk id="17" creationId="{325B3B0A-86F6-6FA8-E678-0A7BA08F9785}"/>
          </ac:spMkLst>
        </pc:spChg>
        <pc:spChg chg="mod">
          <ac:chgData name="Louis Wettinck" userId="10eb447a-943f-41d0-b8f3-4c03e062336f" providerId="ADAL" clId="{4362AB31-CAD5-FC42-A121-D4CCBA502350}" dt="2025-05-29T11:38:07.384" v="26" actId="790"/>
          <ac:spMkLst>
            <pc:docMk/>
            <pc:sldMk cId="1217866868" sldId="318"/>
            <ac:spMk id="19" creationId="{ECDA4DE8-D481-2343-48CC-95D28D35E97C}"/>
          </ac:spMkLst>
        </pc:spChg>
      </pc:sldChg>
      <pc:sldChg chg="modSp mod">
        <pc:chgData name="Louis Wettinck" userId="10eb447a-943f-41d0-b8f3-4c03e062336f" providerId="ADAL" clId="{4362AB31-CAD5-FC42-A121-D4CCBA502350}" dt="2025-05-29T11:38:07.384" v="26" actId="790"/>
        <pc:sldMkLst>
          <pc:docMk/>
          <pc:sldMk cId="1898943873" sldId="319"/>
        </pc:sldMkLst>
        <pc:spChg chg="mod">
          <ac:chgData name="Louis Wettinck" userId="10eb447a-943f-41d0-b8f3-4c03e062336f" providerId="ADAL" clId="{4362AB31-CAD5-FC42-A121-D4CCBA502350}" dt="2025-05-29T11:38:07.384" v="26" actId="790"/>
          <ac:spMkLst>
            <pc:docMk/>
            <pc:sldMk cId="1898943873" sldId="319"/>
            <ac:spMk id="2" creationId="{440117A5-FD16-6F28-0DD5-61B4CD5DFFBD}"/>
          </ac:spMkLst>
        </pc:spChg>
        <pc:spChg chg="mod">
          <ac:chgData name="Louis Wettinck" userId="10eb447a-943f-41d0-b8f3-4c03e062336f" providerId="ADAL" clId="{4362AB31-CAD5-FC42-A121-D4CCBA502350}" dt="2025-05-29T11:38:07.384" v="26" actId="790"/>
          <ac:spMkLst>
            <pc:docMk/>
            <pc:sldMk cId="1898943873" sldId="319"/>
            <ac:spMk id="3" creationId="{DDE78ADF-207E-3398-D7C4-D5190CF6AD58}"/>
          </ac:spMkLst>
        </pc:spChg>
        <pc:spChg chg="mod">
          <ac:chgData name="Louis Wettinck" userId="10eb447a-943f-41d0-b8f3-4c03e062336f" providerId="ADAL" clId="{4362AB31-CAD5-FC42-A121-D4CCBA502350}" dt="2025-05-29T11:38:07.384" v="26" actId="790"/>
          <ac:spMkLst>
            <pc:docMk/>
            <pc:sldMk cId="1898943873" sldId="319"/>
            <ac:spMk id="4" creationId="{60D113B4-9A07-00B1-25A0-27B640AE9CEB}"/>
          </ac:spMkLst>
        </pc:spChg>
        <pc:spChg chg="mod">
          <ac:chgData name="Louis Wettinck" userId="10eb447a-943f-41d0-b8f3-4c03e062336f" providerId="ADAL" clId="{4362AB31-CAD5-FC42-A121-D4CCBA502350}" dt="2025-05-29T11:38:07.384" v="26" actId="790"/>
          <ac:spMkLst>
            <pc:docMk/>
            <pc:sldMk cId="1898943873" sldId="319"/>
            <ac:spMk id="7" creationId="{8ACA7B63-443F-EAC6-2AF8-6352F586B2C9}"/>
          </ac:spMkLst>
        </pc:spChg>
        <pc:spChg chg="mod">
          <ac:chgData name="Louis Wettinck" userId="10eb447a-943f-41d0-b8f3-4c03e062336f" providerId="ADAL" clId="{4362AB31-CAD5-FC42-A121-D4CCBA502350}" dt="2025-05-29T11:38:07.384" v="26" actId="790"/>
          <ac:spMkLst>
            <pc:docMk/>
            <pc:sldMk cId="1898943873" sldId="319"/>
            <ac:spMk id="8" creationId="{E619CA6E-1CD0-F3E8-FB1F-681BD72F3669}"/>
          </ac:spMkLst>
        </pc:spChg>
        <pc:spChg chg="mod">
          <ac:chgData name="Louis Wettinck" userId="10eb447a-943f-41d0-b8f3-4c03e062336f" providerId="ADAL" clId="{4362AB31-CAD5-FC42-A121-D4CCBA502350}" dt="2025-05-29T11:38:07.384" v="26" actId="790"/>
          <ac:spMkLst>
            <pc:docMk/>
            <pc:sldMk cId="1898943873" sldId="319"/>
            <ac:spMk id="9" creationId="{C4F6DDA8-00FB-A8EA-3C71-0A86D84245EA}"/>
          </ac:spMkLst>
        </pc:spChg>
        <pc:spChg chg="mod">
          <ac:chgData name="Louis Wettinck" userId="10eb447a-943f-41d0-b8f3-4c03e062336f" providerId="ADAL" clId="{4362AB31-CAD5-FC42-A121-D4CCBA502350}" dt="2025-05-29T11:38:07.384" v="26" actId="790"/>
          <ac:spMkLst>
            <pc:docMk/>
            <pc:sldMk cId="1898943873" sldId="319"/>
            <ac:spMk id="17" creationId="{5F38C34E-14CA-CB97-8904-D885C5E42762}"/>
          </ac:spMkLst>
        </pc:spChg>
        <pc:spChg chg="mod">
          <ac:chgData name="Louis Wettinck" userId="10eb447a-943f-41d0-b8f3-4c03e062336f" providerId="ADAL" clId="{4362AB31-CAD5-FC42-A121-D4CCBA502350}" dt="2025-05-29T11:38:07.384" v="26" actId="790"/>
          <ac:spMkLst>
            <pc:docMk/>
            <pc:sldMk cId="1898943873" sldId="319"/>
            <ac:spMk id="19" creationId="{F83E65D6-7E18-7DA5-E14B-775BDD873E10}"/>
          </ac:spMkLst>
        </pc:spChg>
      </pc:sldChg>
      <pc:sldChg chg="modSp mod">
        <pc:chgData name="Louis Wettinck" userId="10eb447a-943f-41d0-b8f3-4c03e062336f" providerId="ADAL" clId="{4362AB31-CAD5-FC42-A121-D4CCBA502350}" dt="2025-05-29T11:38:07.384" v="26" actId="790"/>
        <pc:sldMkLst>
          <pc:docMk/>
          <pc:sldMk cId="2578039981" sldId="320"/>
        </pc:sldMkLst>
        <pc:spChg chg="mod">
          <ac:chgData name="Louis Wettinck" userId="10eb447a-943f-41d0-b8f3-4c03e062336f" providerId="ADAL" clId="{4362AB31-CAD5-FC42-A121-D4CCBA502350}" dt="2025-05-29T11:38:07.384" v="26" actId="790"/>
          <ac:spMkLst>
            <pc:docMk/>
            <pc:sldMk cId="2578039981" sldId="320"/>
            <ac:spMk id="4" creationId="{07EF615D-8489-6935-0151-707E4B8E227D}"/>
          </ac:spMkLst>
        </pc:spChg>
        <pc:spChg chg="mod">
          <ac:chgData name="Louis Wettinck" userId="10eb447a-943f-41d0-b8f3-4c03e062336f" providerId="ADAL" clId="{4362AB31-CAD5-FC42-A121-D4CCBA502350}" dt="2025-05-29T11:38:07.384" v="26" actId="790"/>
          <ac:spMkLst>
            <pc:docMk/>
            <pc:sldMk cId="2578039981" sldId="320"/>
            <ac:spMk id="5" creationId="{65D4AA7F-CDD9-9062-F232-3208D1E28D50}"/>
          </ac:spMkLst>
        </pc:spChg>
        <pc:spChg chg="mod">
          <ac:chgData name="Louis Wettinck" userId="10eb447a-943f-41d0-b8f3-4c03e062336f" providerId="ADAL" clId="{4362AB31-CAD5-FC42-A121-D4CCBA502350}" dt="2025-05-29T11:38:07.384" v="26" actId="790"/>
          <ac:spMkLst>
            <pc:docMk/>
            <pc:sldMk cId="2578039981" sldId="320"/>
            <ac:spMk id="6" creationId="{F8F58FAC-46D9-7CB4-9214-46A26181EF9E}"/>
          </ac:spMkLst>
        </pc:spChg>
        <pc:spChg chg="mod">
          <ac:chgData name="Louis Wettinck" userId="10eb447a-943f-41d0-b8f3-4c03e062336f" providerId="ADAL" clId="{4362AB31-CAD5-FC42-A121-D4CCBA502350}" dt="2025-05-29T11:38:07.384" v="26" actId="790"/>
          <ac:spMkLst>
            <pc:docMk/>
            <pc:sldMk cId="2578039981" sldId="320"/>
            <ac:spMk id="8" creationId="{0586B6D4-C9E3-31E0-F8E8-81B6E3ECCA55}"/>
          </ac:spMkLst>
        </pc:spChg>
        <pc:spChg chg="mod">
          <ac:chgData name="Louis Wettinck" userId="10eb447a-943f-41d0-b8f3-4c03e062336f" providerId="ADAL" clId="{4362AB31-CAD5-FC42-A121-D4CCBA502350}" dt="2025-05-29T11:38:07.384" v="26" actId="790"/>
          <ac:spMkLst>
            <pc:docMk/>
            <pc:sldMk cId="2578039981" sldId="320"/>
            <ac:spMk id="9" creationId="{6485C07D-8B85-F9A1-E94E-1218AB3D2266}"/>
          </ac:spMkLst>
        </pc:spChg>
        <pc:spChg chg="mod">
          <ac:chgData name="Louis Wettinck" userId="10eb447a-943f-41d0-b8f3-4c03e062336f" providerId="ADAL" clId="{4362AB31-CAD5-FC42-A121-D4CCBA502350}" dt="2025-05-29T11:38:07.384" v="26" actId="790"/>
          <ac:spMkLst>
            <pc:docMk/>
            <pc:sldMk cId="2578039981" sldId="320"/>
            <ac:spMk id="10" creationId="{76354724-6302-719E-B9F4-5966B2A877AE}"/>
          </ac:spMkLst>
        </pc:spChg>
        <pc:spChg chg="mod">
          <ac:chgData name="Louis Wettinck" userId="10eb447a-943f-41d0-b8f3-4c03e062336f" providerId="ADAL" clId="{4362AB31-CAD5-FC42-A121-D4CCBA502350}" dt="2025-05-29T11:38:07.384" v="26" actId="790"/>
          <ac:spMkLst>
            <pc:docMk/>
            <pc:sldMk cId="2578039981" sldId="320"/>
            <ac:spMk id="12" creationId="{7B864B70-437D-1800-A8AA-18D36A7DE655}"/>
          </ac:spMkLst>
        </pc:spChg>
        <pc:spChg chg="mod">
          <ac:chgData name="Louis Wettinck" userId="10eb447a-943f-41d0-b8f3-4c03e062336f" providerId="ADAL" clId="{4362AB31-CAD5-FC42-A121-D4CCBA502350}" dt="2025-05-29T11:38:07.384" v="26" actId="790"/>
          <ac:spMkLst>
            <pc:docMk/>
            <pc:sldMk cId="2578039981" sldId="320"/>
            <ac:spMk id="14" creationId="{DC9E7DB5-D2E6-0235-D731-AE16C2DDCE8F}"/>
          </ac:spMkLst>
        </pc:spChg>
        <pc:spChg chg="mod">
          <ac:chgData name="Louis Wettinck" userId="10eb447a-943f-41d0-b8f3-4c03e062336f" providerId="ADAL" clId="{4362AB31-CAD5-FC42-A121-D4CCBA502350}" dt="2025-05-29T11:38:07.384" v="26" actId="790"/>
          <ac:spMkLst>
            <pc:docMk/>
            <pc:sldMk cId="2578039981" sldId="320"/>
            <ac:spMk id="17" creationId="{BF3DDCCA-4B76-53D3-6DCF-00C98EED07A4}"/>
          </ac:spMkLst>
        </pc:spChg>
        <pc:spChg chg="mod">
          <ac:chgData name="Louis Wettinck" userId="10eb447a-943f-41d0-b8f3-4c03e062336f" providerId="ADAL" clId="{4362AB31-CAD5-FC42-A121-D4CCBA502350}" dt="2025-05-29T11:38:07.384" v="26" actId="790"/>
          <ac:spMkLst>
            <pc:docMk/>
            <pc:sldMk cId="2578039981" sldId="320"/>
            <ac:spMk id="19" creationId="{4F174A56-8CDB-7340-E950-F8E73744EB2D}"/>
          </ac:spMkLst>
        </pc:spChg>
      </pc:sldChg>
      <pc:sldChg chg="modSp mod">
        <pc:chgData name="Louis Wettinck" userId="10eb447a-943f-41d0-b8f3-4c03e062336f" providerId="ADAL" clId="{4362AB31-CAD5-FC42-A121-D4CCBA502350}" dt="2025-05-29T11:38:07.384" v="26" actId="790"/>
        <pc:sldMkLst>
          <pc:docMk/>
          <pc:sldMk cId="1021452067" sldId="322"/>
        </pc:sldMkLst>
        <pc:spChg chg="mod">
          <ac:chgData name="Louis Wettinck" userId="10eb447a-943f-41d0-b8f3-4c03e062336f" providerId="ADAL" clId="{4362AB31-CAD5-FC42-A121-D4CCBA502350}" dt="2025-05-29T11:38:07.384" v="26" actId="790"/>
          <ac:spMkLst>
            <pc:docMk/>
            <pc:sldMk cId="1021452067" sldId="322"/>
            <ac:spMk id="2" creationId="{A41687CA-D3C3-B297-33E2-0342A871D5A6}"/>
          </ac:spMkLst>
        </pc:spChg>
        <pc:spChg chg="mod">
          <ac:chgData name="Louis Wettinck" userId="10eb447a-943f-41d0-b8f3-4c03e062336f" providerId="ADAL" clId="{4362AB31-CAD5-FC42-A121-D4CCBA502350}" dt="2025-05-29T11:38:07.384" v="26" actId="790"/>
          <ac:spMkLst>
            <pc:docMk/>
            <pc:sldMk cId="1021452067" sldId="322"/>
            <ac:spMk id="3" creationId="{18F95EAA-E879-F917-B6FE-EC3CA6A29057}"/>
          </ac:spMkLst>
        </pc:spChg>
        <pc:spChg chg="mod">
          <ac:chgData name="Louis Wettinck" userId="10eb447a-943f-41d0-b8f3-4c03e062336f" providerId="ADAL" clId="{4362AB31-CAD5-FC42-A121-D4CCBA502350}" dt="2025-05-29T11:38:07.384" v="26" actId="790"/>
          <ac:spMkLst>
            <pc:docMk/>
            <pc:sldMk cId="1021452067" sldId="322"/>
            <ac:spMk id="4" creationId="{5CB43C49-6FA7-5D85-92EE-25F4A142E996}"/>
          </ac:spMkLst>
        </pc:spChg>
        <pc:spChg chg="mod">
          <ac:chgData name="Louis Wettinck" userId="10eb447a-943f-41d0-b8f3-4c03e062336f" providerId="ADAL" clId="{4362AB31-CAD5-FC42-A121-D4CCBA502350}" dt="2025-05-29T11:38:07.384" v="26" actId="790"/>
          <ac:spMkLst>
            <pc:docMk/>
            <pc:sldMk cId="1021452067" sldId="322"/>
            <ac:spMk id="5" creationId="{2B946D69-A41B-8B5A-801B-CA367141A4DA}"/>
          </ac:spMkLst>
        </pc:spChg>
        <pc:spChg chg="mod">
          <ac:chgData name="Louis Wettinck" userId="10eb447a-943f-41d0-b8f3-4c03e062336f" providerId="ADAL" clId="{4362AB31-CAD5-FC42-A121-D4CCBA502350}" dt="2025-05-29T11:38:07.384" v="26" actId="790"/>
          <ac:spMkLst>
            <pc:docMk/>
            <pc:sldMk cId="1021452067" sldId="322"/>
            <ac:spMk id="8" creationId="{0BFAD525-B72D-9E98-E536-35CB5BA0048E}"/>
          </ac:spMkLst>
        </pc:spChg>
        <pc:spChg chg="mod">
          <ac:chgData name="Louis Wettinck" userId="10eb447a-943f-41d0-b8f3-4c03e062336f" providerId="ADAL" clId="{4362AB31-CAD5-FC42-A121-D4CCBA502350}" dt="2025-05-29T11:38:07.384" v="26" actId="790"/>
          <ac:spMkLst>
            <pc:docMk/>
            <pc:sldMk cId="1021452067" sldId="322"/>
            <ac:spMk id="9" creationId="{1631C2AE-6C91-1392-329C-3BC4179FD497}"/>
          </ac:spMkLst>
        </pc:spChg>
        <pc:spChg chg="mod">
          <ac:chgData name="Louis Wettinck" userId="10eb447a-943f-41d0-b8f3-4c03e062336f" providerId="ADAL" clId="{4362AB31-CAD5-FC42-A121-D4CCBA502350}" dt="2025-05-29T11:38:07.384" v="26" actId="790"/>
          <ac:spMkLst>
            <pc:docMk/>
            <pc:sldMk cId="1021452067" sldId="322"/>
            <ac:spMk id="10" creationId="{193207B9-71D6-7A4D-7E8A-ACB2B297B1A2}"/>
          </ac:spMkLst>
        </pc:spChg>
        <pc:spChg chg="mod">
          <ac:chgData name="Louis Wettinck" userId="10eb447a-943f-41d0-b8f3-4c03e062336f" providerId="ADAL" clId="{4362AB31-CAD5-FC42-A121-D4CCBA502350}" dt="2025-05-29T11:38:07.384" v="26" actId="790"/>
          <ac:spMkLst>
            <pc:docMk/>
            <pc:sldMk cId="1021452067" sldId="322"/>
            <ac:spMk id="17" creationId="{0A7FBE33-5495-F3ED-6F2D-FE5B39A4321F}"/>
          </ac:spMkLst>
        </pc:spChg>
        <pc:spChg chg="mod">
          <ac:chgData name="Louis Wettinck" userId="10eb447a-943f-41d0-b8f3-4c03e062336f" providerId="ADAL" clId="{4362AB31-CAD5-FC42-A121-D4CCBA502350}" dt="2025-05-29T11:38:07.384" v="26" actId="790"/>
          <ac:spMkLst>
            <pc:docMk/>
            <pc:sldMk cId="1021452067" sldId="322"/>
            <ac:spMk id="19" creationId="{A18132CC-B5D8-D18A-EF91-D4FA70142832}"/>
          </ac:spMkLst>
        </pc:spChg>
      </pc:sldChg>
      <pc:sldChg chg="modSp mod">
        <pc:chgData name="Louis Wettinck" userId="10eb447a-943f-41d0-b8f3-4c03e062336f" providerId="ADAL" clId="{4362AB31-CAD5-FC42-A121-D4CCBA502350}" dt="2025-05-29T11:38:07.384" v="26" actId="790"/>
        <pc:sldMkLst>
          <pc:docMk/>
          <pc:sldMk cId="4289288391" sldId="323"/>
        </pc:sldMkLst>
        <pc:spChg chg="mod">
          <ac:chgData name="Louis Wettinck" userId="10eb447a-943f-41d0-b8f3-4c03e062336f" providerId="ADAL" clId="{4362AB31-CAD5-FC42-A121-D4CCBA502350}" dt="2025-05-29T11:38:07.384" v="26" actId="790"/>
          <ac:spMkLst>
            <pc:docMk/>
            <pc:sldMk cId="4289288391" sldId="323"/>
            <ac:spMk id="3" creationId="{59CA3345-8E51-7CB6-DB47-024CB5547495}"/>
          </ac:spMkLst>
        </pc:spChg>
        <pc:spChg chg="mod">
          <ac:chgData name="Louis Wettinck" userId="10eb447a-943f-41d0-b8f3-4c03e062336f" providerId="ADAL" clId="{4362AB31-CAD5-FC42-A121-D4CCBA502350}" dt="2025-05-29T11:38:07.384" v="26" actId="790"/>
          <ac:spMkLst>
            <pc:docMk/>
            <pc:sldMk cId="4289288391" sldId="323"/>
            <ac:spMk id="4" creationId="{3D4CEC4A-453E-809F-F715-721B431F9F02}"/>
          </ac:spMkLst>
        </pc:spChg>
        <pc:spChg chg="mod">
          <ac:chgData name="Louis Wettinck" userId="10eb447a-943f-41d0-b8f3-4c03e062336f" providerId="ADAL" clId="{4362AB31-CAD5-FC42-A121-D4CCBA502350}" dt="2025-05-29T11:38:07.384" v="26" actId="790"/>
          <ac:spMkLst>
            <pc:docMk/>
            <pc:sldMk cId="4289288391" sldId="323"/>
            <ac:spMk id="6" creationId="{8CEA58BB-DCE5-275B-3BD9-0E6A65F3B4A0}"/>
          </ac:spMkLst>
        </pc:spChg>
        <pc:spChg chg="mod">
          <ac:chgData name="Louis Wettinck" userId="10eb447a-943f-41d0-b8f3-4c03e062336f" providerId="ADAL" clId="{4362AB31-CAD5-FC42-A121-D4CCBA502350}" dt="2025-05-29T11:38:07.384" v="26" actId="790"/>
          <ac:spMkLst>
            <pc:docMk/>
            <pc:sldMk cId="4289288391" sldId="323"/>
            <ac:spMk id="9" creationId="{4ECABDDD-669A-E8E0-CF6E-BD7D24BD880A}"/>
          </ac:spMkLst>
        </pc:spChg>
        <pc:spChg chg="mod">
          <ac:chgData name="Louis Wettinck" userId="10eb447a-943f-41d0-b8f3-4c03e062336f" providerId="ADAL" clId="{4362AB31-CAD5-FC42-A121-D4CCBA502350}" dt="2025-05-29T11:38:07.384" v="26" actId="790"/>
          <ac:spMkLst>
            <pc:docMk/>
            <pc:sldMk cId="4289288391" sldId="323"/>
            <ac:spMk id="12" creationId="{B8DF0D77-1E2A-D1AB-D358-0AADE8BB04B0}"/>
          </ac:spMkLst>
        </pc:spChg>
        <pc:spChg chg="mod">
          <ac:chgData name="Louis Wettinck" userId="10eb447a-943f-41d0-b8f3-4c03e062336f" providerId="ADAL" clId="{4362AB31-CAD5-FC42-A121-D4CCBA502350}" dt="2025-05-29T11:38:07.384" v="26" actId="790"/>
          <ac:spMkLst>
            <pc:docMk/>
            <pc:sldMk cId="4289288391" sldId="323"/>
            <ac:spMk id="14" creationId="{A6AEE82E-957B-99B0-35ED-45836E510EAD}"/>
          </ac:spMkLst>
        </pc:spChg>
        <pc:spChg chg="mod">
          <ac:chgData name="Louis Wettinck" userId="10eb447a-943f-41d0-b8f3-4c03e062336f" providerId="ADAL" clId="{4362AB31-CAD5-FC42-A121-D4CCBA502350}" dt="2025-05-29T11:38:07.384" v="26" actId="790"/>
          <ac:spMkLst>
            <pc:docMk/>
            <pc:sldMk cId="4289288391" sldId="323"/>
            <ac:spMk id="16" creationId="{472663D5-9262-7BAA-9FF2-478C6F11B7E3}"/>
          </ac:spMkLst>
        </pc:spChg>
        <pc:spChg chg="mod">
          <ac:chgData name="Louis Wettinck" userId="10eb447a-943f-41d0-b8f3-4c03e062336f" providerId="ADAL" clId="{4362AB31-CAD5-FC42-A121-D4CCBA502350}" dt="2025-05-29T11:38:07.384" v="26" actId="790"/>
          <ac:spMkLst>
            <pc:docMk/>
            <pc:sldMk cId="4289288391" sldId="323"/>
            <ac:spMk id="17" creationId="{C1DDCE1E-77E7-7F9D-F81F-12C842D056C2}"/>
          </ac:spMkLst>
        </pc:spChg>
        <pc:spChg chg="mod">
          <ac:chgData name="Louis Wettinck" userId="10eb447a-943f-41d0-b8f3-4c03e062336f" providerId="ADAL" clId="{4362AB31-CAD5-FC42-A121-D4CCBA502350}" dt="2025-05-29T11:38:07.384" v="26" actId="790"/>
          <ac:spMkLst>
            <pc:docMk/>
            <pc:sldMk cId="4289288391" sldId="323"/>
            <ac:spMk id="19" creationId="{F6F63EA3-C8D5-0C29-791F-6ADA64551AAE}"/>
          </ac:spMkLst>
        </pc:spChg>
        <pc:spChg chg="mod">
          <ac:chgData name="Louis Wettinck" userId="10eb447a-943f-41d0-b8f3-4c03e062336f" providerId="ADAL" clId="{4362AB31-CAD5-FC42-A121-D4CCBA502350}" dt="2025-05-29T11:38:07.384" v="26" actId="790"/>
          <ac:spMkLst>
            <pc:docMk/>
            <pc:sldMk cId="4289288391" sldId="323"/>
            <ac:spMk id="23" creationId="{2B2610C8-CBE9-A0B6-7883-5AD41BB015BC}"/>
          </ac:spMkLst>
        </pc:spChg>
      </pc:sldChg>
      <pc:sldChg chg="modSp mod">
        <pc:chgData name="Louis Wettinck" userId="10eb447a-943f-41d0-b8f3-4c03e062336f" providerId="ADAL" clId="{4362AB31-CAD5-FC42-A121-D4CCBA502350}" dt="2025-05-29T11:38:07.384" v="26" actId="790"/>
        <pc:sldMkLst>
          <pc:docMk/>
          <pc:sldMk cId="3049095782" sldId="324"/>
        </pc:sldMkLst>
        <pc:spChg chg="mod">
          <ac:chgData name="Louis Wettinck" userId="10eb447a-943f-41d0-b8f3-4c03e062336f" providerId="ADAL" clId="{4362AB31-CAD5-FC42-A121-D4CCBA502350}" dt="2025-05-29T11:38:07.384" v="26" actId="790"/>
          <ac:spMkLst>
            <pc:docMk/>
            <pc:sldMk cId="3049095782" sldId="324"/>
            <ac:spMk id="4" creationId="{86EF60AD-4EE6-33E5-EAB8-11003D67DB62}"/>
          </ac:spMkLst>
        </pc:spChg>
        <pc:spChg chg="mod">
          <ac:chgData name="Louis Wettinck" userId="10eb447a-943f-41d0-b8f3-4c03e062336f" providerId="ADAL" clId="{4362AB31-CAD5-FC42-A121-D4CCBA502350}" dt="2025-05-29T11:38:07.384" v="26" actId="790"/>
          <ac:spMkLst>
            <pc:docMk/>
            <pc:sldMk cId="3049095782" sldId="324"/>
            <ac:spMk id="9" creationId="{A5B5C00A-98D6-0F35-B574-C9803ECB2C02}"/>
          </ac:spMkLst>
        </pc:spChg>
        <pc:spChg chg="mod">
          <ac:chgData name="Louis Wettinck" userId="10eb447a-943f-41d0-b8f3-4c03e062336f" providerId="ADAL" clId="{4362AB31-CAD5-FC42-A121-D4CCBA502350}" dt="2025-05-29T11:38:07.384" v="26" actId="790"/>
          <ac:spMkLst>
            <pc:docMk/>
            <pc:sldMk cId="3049095782" sldId="324"/>
            <ac:spMk id="11" creationId="{119C497C-4274-44D7-F264-E77EC5B0D1CA}"/>
          </ac:spMkLst>
        </pc:spChg>
        <pc:spChg chg="mod">
          <ac:chgData name="Louis Wettinck" userId="10eb447a-943f-41d0-b8f3-4c03e062336f" providerId="ADAL" clId="{4362AB31-CAD5-FC42-A121-D4CCBA502350}" dt="2025-05-29T11:38:07.384" v="26" actId="790"/>
          <ac:spMkLst>
            <pc:docMk/>
            <pc:sldMk cId="3049095782" sldId="324"/>
            <ac:spMk id="13" creationId="{FFE91F15-7CFF-6425-9F57-50CBB7FBCC62}"/>
          </ac:spMkLst>
        </pc:spChg>
        <pc:spChg chg="mod">
          <ac:chgData name="Louis Wettinck" userId="10eb447a-943f-41d0-b8f3-4c03e062336f" providerId="ADAL" clId="{4362AB31-CAD5-FC42-A121-D4CCBA502350}" dt="2025-05-29T11:38:07.384" v="26" actId="790"/>
          <ac:spMkLst>
            <pc:docMk/>
            <pc:sldMk cId="3049095782" sldId="324"/>
            <ac:spMk id="17" creationId="{C55921DD-8C7E-33E7-31FF-F3106FF1F19B}"/>
          </ac:spMkLst>
        </pc:spChg>
        <pc:spChg chg="mod">
          <ac:chgData name="Louis Wettinck" userId="10eb447a-943f-41d0-b8f3-4c03e062336f" providerId="ADAL" clId="{4362AB31-CAD5-FC42-A121-D4CCBA502350}" dt="2025-05-29T11:38:07.384" v="26" actId="790"/>
          <ac:spMkLst>
            <pc:docMk/>
            <pc:sldMk cId="3049095782" sldId="324"/>
            <ac:spMk id="19" creationId="{7D36438C-9CE5-3F6D-FDAE-BE0679CCEE02}"/>
          </ac:spMkLst>
        </pc:spChg>
      </pc:sldChg>
      <pc:sldChg chg="modSp mod">
        <pc:chgData name="Louis Wettinck" userId="10eb447a-943f-41d0-b8f3-4c03e062336f" providerId="ADAL" clId="{4362AB31-CAD5-FC42-A121-D4CCBA502350}" dt="2025-05-29T11:38:07.384" v="26" actId="790"/>
        <pc:sldMkLst>
          <pc:docMk/>
          <pc:sldMk cId="3564228986" sldId="325"/>
        </pc:sldMkLst>
        <pc:spChg chg="mod">
          <ac:chgData name="Louis Wettinck" userId="10eb447a-943f-41d0-b8f3-4c03e062336f" providerId="ADAL" clId="{4362AB31-CAD5-FC42-A121-D4CCBA502350}" dt="2025-05-29T11:38:07.384" v="26" actId="790"/>
          <ac:spMkLst>
            <pc:docMk/>
            <pc:sldMk cId="3564228986" sldId="325"/>
            <ac:spMk id="3" creationId="{A64EF44D-07D4-2414-954B-618A560E512C}"/>
          </ac:spMkLst>
        </pc:spChg>
        <pc:spChg chg="mod">
          <ac:chgData name="Louis Wettinck" userId="10eb447a-943f-41d0-b8f3-4c03e062336f" providerId="ADAL" clId="{4362AB31-CAD5-FC42-A121-D4CCBA502350}" dt="2025-05-29T11:38:07.384" v="26" actId="790"/>
          <ac:spMkLst>
            <pc:docMk/>
            <pc:sldMk cId="3564228986" sldId="325"/>
            <ac:spMk id="4" creationId="{941BF794-6E17-F9D6-407D-412C662F9E3D}"/>
          </ac:spMkLst>
        </pc:spChg>
        <pc:spChg chg="mod">
          <ac:chgData name="Louis Wettinck" userId="10eb447a-943f-41d0-b8f3-4c03e062336f" providerId="ADAL" clId="{4362AB31-CAD5-FC42-A121-D4CCBA502350}" dt="2025-05-29T11:38:07.384" v="26" actId="790"/>
          <ac:spMkLst>
            <pc:docMk/>
            <pc:sldMk cId="3564228986" sldId="325"/>
            <ac:spMk id="6" creationId="{D3A4ACDC-BCC2-16D0-89A6-AC85EF693790}"/>
          </ac:spMkLst>
        </pc:spChg>
        <pc:spChg chg="mod">
          <ac:chgData name="Louis Wettinck" userId="10eb447a-943f-41d0-b8f3-4c03e062336f" providerId="ADAL" clId="{4362AB31-CAD5-FC42-A121-D4CCBA502350}" dt="2025-05-29T11:38:07.384" v="26" actId="790"/>
          <ac:spMkLst>
            <pc:docMk/>
            <pc:sldMk cId="3564228986" sldId="325"/>
            <ac:spMk id="9" creationId="{2C460C48-084E-99C0-8634-90AFA76301E9}"/>
          </ac:spMkLst>
        </pc:spChg>
        <pc:spChg chg="mod">
          <ac:chgData name="Louis Wettinck" userId="10eb447a-943f-41d0-b8f3-4c03e062336f" providerId="ADAL" clId="{4362AB31-CAD5-FC42-A121-D4CCBA502350}" dt="2025-05-29T11:38:07.384" v="26" actId="790"/>
          <ac:spMkLst>
            <pc:docMk/>
            <pc:sldMk cId="3564228986" sldId="325"/>
            <ac:spMk id="12" creationId="{BF979CB1-7467-1C41-5A03-556A695C00A3}"/>
          </ac:spMkLst>
        </pc:spChg>
        <pc:spChg chg="mod">
          <ac:chgData name="Louis Wettinck" userId="10eb447a-943f-41d0-b8f3-4c03e062336f" providerId="ADAL" clId="{4362AB31-CAD5-FC42-A121-D4CCBA502350}" dt="2025-05-29T11:38:07.384" v="26" actId="790"/>
          <ac:spMkLst>
            <pc:docMk/>
            <pc:sldMk cId="3564228986" sldId="325"/>
            <ac:spMk id="19" creationId="{B9D4C4AC-56DB-C59B-C6CF-97586F22AE0E}"/>
          </ac:spMkLst>
        </pc:spChg>
      </pc:sldChg>
      <pc:sldChg chg="modSp mod">
        <pc:chgData name="Louis Wettinck" userId="10eb447a-943f-41d0-b8f3-4c03e062336f" providerId="ADAL" clId="{4362AB31-CAD5-FC42-A121-D4CCBA502350}" dt="2025-05-29T11:38:07.384" v="26" actId="790"/>
        <pc:sldMkLst>
          <pc:docMk/>
          <pc:sldMk cId="3352389462" sldId="326"/>
        </pc:sldMkLst>
        <pc:spChg chg="mod">
          <ac:chgData name="Louis Wettinck" userId="10eb447a-943f-41d0-b8f3-4c03e062336f" providerId="ADAL" clId="{4362AB31-CAD5-FC42-A121-D4CCBA502350}" dt="2025-05-29T11:38:07.384" v="26" actId="790"/>
          <ac:spMkLst>
            <pc:docMk/>
            <pc:sldMk cId="3352389462" sldId="326"/>
            <ac:spMk id="2" creationId="{14C0EEA2-D36F-5727-B4A9-B02660155F9B}"/>
          </ac:spMkLst>
        </pc:spChg>
        <pc:spChg chg="mod">
          <ac:chgData name="Louis Wettinck" userId="10eb447a-943f-41d0-b8f3-4c03e062336f" providerId="ADAL" clId="{4362AB31-CAD5-FC42-A121-D4CCBA502350}" dt="2025-05-29T11:38:07.384" v="26" actId="790"/>
          <ac:spMkLst>
            <pc:docMk/>
            <pc:sldMk cId="3352389462" sldId="326"/>
            <ac:spMk id="4" creationId="{A081E7F4-264F-CFD3-3F91-FC827E092CDB}"/>
          </ac:spMkLst>
        </pc:spChg>
        <pc:spChg chg="mod">
          <ac:chgData name="Louis Wettinck" userId="10eb447a-943f-41d0-b8f3-4c03e062336f" providerId="ADAL" clId="{4362AB31-CAD5-FC42-A121-D4CCBA502350}" dt="2025-05-29T11:38:07.384" v="26" actId="790"/>
          <ac:spMkLst>
            <pc:docMk/>
            <pc:sldMk cId="3352389462" sldId="326"/>
            <ac:spMk id="9" creationId="{40EAFE1F-778F-348E-4F2D-8D1B4AD9ADC9}"/>
          </ac:spMkLst>
        </pc:spChg>
        <pc:spChg chg="mod">
          <ac:chgData name="Louis Wettinck" userId="10eb447a-943f-41d0-b8f3-4c03e062336f" providerId="ADAL" clId="{4362AB31-CAD5-FC42-A121-D4CCBA502350}" dt="2025-05-29T11:38:07.384" v="26" actId="790"/>
          <ac:spMkLst>
            <pc:docMk/>
            <pc:sldMk cId="3352389462" sldId="326"/>
            <ac:spMk id="17" creationId="{6CCF7703-72F6-F3DA-A672-467034AC3C85}"/>
          </ac:spMkLst>
        </pc:spChg>
        <pc:spChg chg="mod">
          <ac:chgData name="Louis Wettinck" userId="10eb447a-943f-41d0-b8f3-4c03e062336f" providerId="ADAL" clId="{4362AB31-CAD5-FC42-A121-D4CCBA502350}" dt="2025-05-29T11:38:07.384" v="26" actId="790"/>
          <ac:spMkLst>
            <pc:docMk/>
            <pc:sldMk cId="3352389462" sldId="326"/>
            <ac:spMk id="19" creationId="{A80B6E61-8965-861A-7DCD-E2214634FD74}"/>
          </ac:spMkLst>
        </pc:spChg>
        <pc:spChg chg="mod">
          <ac:chgData name="Louis Wettinck" userId="10eb447a-943f-41d0-b8f3-4c03e062336f" providerId="ADAL" clId="{4362AB31-CAD5-FC42-A121-D4CCBA502350}" dt="2025-05-29T11:38:07.384" v="26" actId="790"/>
          <ac:spMkLst>
            <pc:docMk/>
            <pc:sldMk cId="3352389462" sldId="326"/>
            <ac:spMk id="37" creationId="{CD5C9A7F-4A59-ABAE-BF1C-539B2CBF5758}"/>
          </ac:spMkLst>
        </pc:spChg>
        <pc:spChg chg="mod">
          <ac:chgData name="Louis Wettinck" userId="10eb447a-943f-41d0-b8f3-4c03e062336f" providerId="ADAL" clId="{4362AB31-CAD5-FC42-A121-D4CCBA502350}" dt="2025-05-29T11:38:07.384" v="26" actId="790"/>
          <ac:spMkLst>
            <pc:docMk/>
            <pc:sldMk cId="3352389462" sldId="326"/>
            <ac:spMk id="40" creationId="{A0C8E6F3-CB9B-570C-0E9C-C8C8BE210F5A}"/>
          </ac:spMkLst>
        </pc:spChg>
      </pc:sldChg>
      <pc:sldChg chg="modSp mod modAnim">
        <pc:chgData name="Louis Wettinck" userId="10eb447a-943f-41d0-b8f3-4c03e062336f" providerId="ADAL" clId="{4362AB31-CAD5-FC42-A121-D4CCBA502350}" dt="2025-05-29T11:38:07.384" v="26" actId="790"/>
        <pc:sldMkLst>
          <pc:docMk/>
          <pc:sldMk cId="2720889526" sldId="327"/>
        </pc:sldMkLst>
        <pc:spChg chg="mod">
          <ac:chgData name="Louis Wettinck" userId="10eb447a-943f-41d0-b8f3-4c03e062336f" providerId="ADAL" clId="{4362AB31-CAD5-FC42-A121-D4CCBA502350}" dt="2025-05-29T11:38:07.384" v="26" actId="790"/>
          <ac:spMkLst>
            <pc:docMk/>
            <pc:sldMk cId="2720889526" sldId="327"/>
            <ac:spMk id="2" creationId="{292F5A28-CD4B-4A7C-E0C9-633AE1BA20E8}"/>
          </ac:spMkLst>
        </pc:spChg>
        <pc:spChg chg="mod">
          <ac:chgData name="Louis Wettinck" userId="10eb447a-943f-41d0-b8f3-4c03e062336f" providerId="ADAL" clId="{4362AB31-CAD5-FC42-A121-D4CCBA502350}" dt="2025-05-29T11:38:07.384" v="26" actId="790"/>
          <ac:spMkLst>
            <pc:docMk/>
            <pc:sldMk cId="2720889526" sldId="327"/>
            <ac:spMk id="4" creationId="{4C83EA08-D656-9737-DCEE-BA007831EF86}"/>
          </ac:spMkLst>
        </pc:spChg>
        <pc:spChg chg="mod">
          <ac:chgData name="Louis Wettinck" userId="10eb447a-943f-41d0-b8f3-4c03e062336f" providerId="ADAL" clId="{4362AB31-CAD5-FC42-A121-D4CCBA502350}" dt="2025-05-29T11:38:07.384" v="26" actId="790"/>
          <ac:spMkLst>
            <pc:docMk/>
            <pc:sldMk cId="2720889526" sldId="327"/>
            <ac:spMk id="17" creationId="{111E3AD7-31E3-FB2C-5C00-B808B8C8CBB1}"/>
          </ac:spMkLst>
        </pc:spChg>
        <pc:spChg chg="mod">
          <ac:chgData name="Louis Wettinck" userId="10eb447a-943f-41d0-b8f3-4c03e062336f" providerId="ADAL" clId="{4362AB31-CAD5-FC42-A121-D4CCBA502350}" dt="2025-05-29T11:38:07.384" v="26" actId="790"/>
          <ac:spMkLst>
            <pc:docMk/>
            <pc:sldMk cId="2720889526" sldId="327"/>
            <ac:spMk id="18" creationId="{E2B0C291-B755-6DFD-7DF3-E884F9FB4491}"/>
          </ac:spMkLst>
        </pc:spChg>
        <pc:spChg chg="mod">
          <ac:chgData name="Louis Wettinck" userId="10eb447a-943f-41d0-b8f3-4c03e062336f" providerId="ADAL" clId="{4362AB31-CAD5-FC42-A121-D4CCBA502350}" dt="2025-05-29T11:38:07.384" v="26" actId="790"/>
          <ac:spMkLst>
            <pc:docMk/>
            <pc:sldMk cId="2720889526" sldId="327"/>
            <ac:spMk id="26" creationId="{271FD7F7-234F-5626-3167-6CE586E4E9EF}"/>
          </ac:spMkLst>
        </pc:spChg>
        <pc:spChg chg="mod">
          <ac:chgData name="Louis Wettinck" userId="10eb447a-943f-41d0-b8f3-4c03e062336f" providerId="ADAL" clId="{4362AB31-CAD5-FC42-A121-D4CCBA502350}" dt="2025-05-29T11:38:07.384" v="26" actId="790"/>
          <ac:spMkLst>
            <pc:docMk/>
            <pc:sldMk cId="2720889526" sldId="327"/>
            <ac:spMk id="28" creationId="{9D37B0FB-0522-C943-FF2E-5CA639F2580D}"/>
          </ac:spMkLst>
        </pc:spChg>
        <pc:spChg chg="mod">
          <ac:chgData name="Louis Wettinck" userId="10eb447a-943f-41d0-b8f3-4c03e062336f" providerId="ADAL" clId="{4362AB31-CAD5-FC42-A121-D4CCBA502350}" dt="2025-05-29T11:38:07.384" v="26" actId="790"/>
          <ac:spMkLst>
            <pc:docMk/>
            <pc:sldMk cId="2720889526" sldId="327"/>
            <ac:spMk id="29" creationId="{33187402-FCC5-1DC1-FB5D-7316A522DF87}"/>
          </ac:spMkLst>
        </pc:spChg>
        <pc:spChg chg="mod">
          <ac:chgData name="Louis Wettinck" userId="10eb447a-943f-41d0-b8f3-4c03e062336f" providerId="ADAL" clId="{4362AB31-CAD5-FC42-A121-D4CCBA502350}" dt="2025-05-29T11:38:07.384" v="26" actId="790"/>
          <ac:spMkLst>
            <pc:docMk/>
            <pc:sldMk cId="2720889526" sldId="327"/>
            <ac:spMk id="30" creationId="{CAA90BF0-59B5-1219-67DD-9F916BB2F37C}"/>
          </ac:spMkLst>
        </pc:spChg>
        <pc:spChg chg="mod">
          <ac:chgData name="Louis Wettinck" userId="10eb447a-943f-41d0-b8f3-4c03e062336f" providerId="ADAL" clId="{4362AB31-CAD5-FC42-A121-D4CCBA502350}" dt="2025-05-29T11:38:07.384" v="26" actId="790"/>
          <ac:spMkLst>
            <pc:docMk/>
            <pc:sldMk cId="2720889526" sldId="327"/>
            <ac:spMk id="32" creationId="{23211C71-584B-2332-F876-D60082682774}"/>
          </ac:spMkLst>
        </pc:spChg>
        <pc:spChg chg="mod">
          <ac:chgData name="Louis Wettinck" userId="10eb447a-943f-41d0-b8f3-4c03e062336f" providerId="ADAL" clId="{4362AB31-CAD5-FC42-A121-D4CCBA502350}" dt="2025-05-29T11:38:07.384" v="26" actId="790"/>
          <ac:spMkLst>
            <pc:docMk/>
            <pc:sldMk cId="2720889526" sldId="327"/>
            <ac:spMk id="35" creationId="{0032DBF4-1201-09D6-CB89-E60E343C17AA}"/>
          </ac:spMkLst>
        </pc:spChg>
      </pc:sldChg>
      <pc:sldChg chg="modSp mod">
        <pc:chgData name="Louis Wettinck" userId="10eb447a-943f-41d0-b8f3-4c03e062336f" providerId="ADAL" clId="{4362AB31-CAD5-FC42-A121-D4CCBA502350}" dt="2025-05-29T11:38:07.384" v="26" actId="790"/>
        <pc:sldMkLst>
          <pc:docMk/>
          <pc:sldMk cId="2855077930" sldId="328"/>
        </pc:sldMkLst>
        <pc:spChg chg="mod">
          <ac:chgData name="Louis Wettinck" userId="10eb447a-943f-41d0-b8f3-4c03e062336f" providerId="ADAL" clId="{4362AB31-CAD5-FC42-A121-D4CCBA502350}" dt="2025-05-29T11:38:07.384" v="26" actId="790"/>
          <ac:spMkLst>
            <pc:docMk/>
            <pc:sldMk cId="2855077930" sldId="328"/>
            <ac:spMk id="2" creationId="{A346D16D-9EEE-9DE4-B7E1-BE344FAEB21D}"/>
          </ac:spMkLst>
        </pc:spChg>
        <pc:spChg chg="mod">
          <ac:chgData name="Louis Wettinck" userId="10eb447a-943f-41d0-b8f3-4c03e062336f" providerId="ADAL" clId="{4362AB31-CAD5-FC42-A121-D4CCBA502350}" dt="2025-05-29T11:38:07.384" v="26" actId="790"/>
          <ac:spMkLst>
            <pc:docMk/>
            <pc:sldMk cId="2855077930" sldId="328"/>
            <ac:spMk id="4" creationId="{9DF82D28-7D62-8B8F-9FF2-2D1E20BA62EC}"/>
          </ac:spMkLst>
        </pc:spChg>
        <pc:spChg chg="mod">
          <ac:chgData name="Louis Wettinck" userId="10eb447a-943f-41d0-b8f3-4c03e062336f" providerId="ADAL" clId="{4362AB31-CAD5-FC42-A121-D4CCBA502350}" dt="2025-05-29T11:38:07.384" v="26" actId="790"/>
          <ac:spMkLst>
            <pc:docMk/>
            <pc:sldMk cId="2855077930" sldId="328"/>
            <ac:spMk id="6" creationId="{9E770CAB-0A34-7AAB-675B-08B26D6E1BF8}"/>
          </ac:spMkLst>
        </pc:spChg>
        <pc:spChg chg="mod">
          <ac:chgData name="Louis Wettinck" userId="10eb447a-943f-41d0-b8f3-4c03e062336f" providerId="ADAL" clId="{4362AB31-CAD5-FC42-A121-D4CCBA502350}" dt="2025-05-29T11:38:07.384" v="26" actId="790"/>
          <ac:spMkLst>
            <pc:docMk/>
            <pc:sldMk cId="2855077930" sldId="328"/>
            <ac:spMk id="9" creationId="{CA46FDA2-F427-BDD7-939C-6779D66E08C7}"/>
          </ac:spMkLst>
        </pc:spChg>
        <pc:spChg chg="mod">
          <ac:chgData name="Louis Wettinck" userId="10eb447a-943f-41d0-b8f3-4c03e062336f" providerId="ADAL" clId="{4362AB31-CAD5-FC42-A121-D4CCBA502350}" dt="2025-05-29T11:38:07.384" v="26" actId="790"/>
          <ac:spMkLst>
            <pc:docMk/>
            <pc:sldMk cId="2855077930" sldId="328"/>
            <ac:spMk id="14" creationId="{0E3161B8-ABAF-548F-2873-A7E5DE25A89B}"/>
          </ac:spMkLst>
        </pc:spChg>
        <pc:spChg chg="mod">
          <ac:chgData name="Louis Wettinck" userId="10eb447a-943f-41d0-b8f3-4c03e062336f" providerId="ADAL" clId="{4362AB31-CAD5-FC42-A121-D4CCBA502350}" dt="2025-05-29T11:38:07.384" v="26" actId="790"/>
          <ac:spMkLst>
            <pc:docMk/>
            <pc:sldMk cId="2855077930" sldId="328"/>
            <ac:spMk id="17" creationId="{907560A8-2AE9-BCDA-EBD9-09F7F1A6D840}"/>
          </ac:spMkLst>
        </pc:spChg>
        <pc:spChg chg="mod">
          <ac:chgData name="Louis Wettinck" userId="10eb447a-943f-41d0-b8f3-4c03e062336f" providerId="ADAL" clId="{4362AB31-CAD5-FC42-A121-D4CCBA502350}" dt="2025-05-29T11:38:07.384" v="26" actId="790"/>
          <ac:spMkLst>
            <pc:docMk/>
            <pc:sldMk cId="2855077930" sldId="328"/>
            <ac:spMk id="19" creationId="{0C1D56BD-31AA-84A7-67AD-9BDF6C75E99A}"/>
          </ac:spMkLst>
        </pc:spChg>
      </pc:sldChg>
      <pc:sldChg chg="modSp mod">
        <pc:chgData name="Louis Wettinck" userId="10eb447a-943f-41d0-b8f3-4c03e062336f" providerId="ADAL" clId="{4362AB31-CAD5-FC42-A121-D4CCBA502350}" dt="2025-05-29T11:38:07.384" v="26" actId="790"/>
        <pc:sldMkLst>
          <pc:docMk/>
          <pc:sldMk cId="3413520287" sldId="329"/>
        </pc:sldMkLst>
        <pc:spChg chg="mod">
          <ac:chgData name="Louis Wettinck" userId="10eb447a-943f-41d0-b8f3-4c03e062336f" providerId="ADAL" clId="{4362AB31-CAD5-FC42-A121-D4CCBA502350}" dt="2025-05-29T11:38:07.384" v="26" actId="790"/>
          <ac:spMkLst>
            <pc:docMk/>
            <pc:sldMk cId="3413520287" sldId="329"/>
            <ac:spMk id="4" creationId="{08273A21-0757-8098-99C3-52D209ED863D}"/>
          </ac:spMkLst>
        </pc:spChg>
        <pc:spChg chg="mod">
          <ac:chgData name="Louis Wettinck" userId="10eb447a-943f-41d0-b8f3-4c03e062336f" providerId="ADAL" clId="{4362AB31-CAD5-FC42-A121-D4CCBA502350}" dt="2025-05-29T11:38:07.384" v="26" actId="790"/>
          <ac:spMkLst>
            <pc:docMk/>
            <pc:sldMk cId="3413520287" sldId="329"/>
            <ac:spMk id="8" creationId="{352F02FE-D02B-8552-4CC3-6424D8325BF8}"/>
          </ac:spMkLst>
        </pc:spChg>
        <pc:spChg chg="mod">
          <ac:chgData name="Louis Wettinck" userId="10eb447a-943f-41d0-b8f3-4c03e062336f" providerId="ADAL" clId="{4362AB31-CAD5-FC42-A121-D4CCBA502350}" dt="2025-05-29T11:38:07.384" v="26" actId="790"/>
          <ac:spMkLst>
            <pc:docMk/>
            <pc:sldMk cId="3413520287" sldId="329"/>
            <ac:spMk id="9" creationId="{D3817008-C8E9-BD1D-709E-1F2DB29FE6D5}"/>
          </ac:spMkLst>
        </pc:spChg>
        <pc:spChg chg="mod">
          <ac:chgData name="Louis Wettinck" userId="10eb447a-943f-41d0-b8f3-4c03e062336f" providerId="ADAL" clId="{4362AB31-CAD5-FC42-A121-D4CCBA502350}" dt="2025-05-29T11:38:07.384" v="26" actId="790"/>
          <ac:spMkLst>
            <pc:docMk/>
            <pc:sldMk cId="3413520287" sldId="329"/>
            <ac:spMk id="11" creationId="{E5CF9B9C-C05E-F08E-95EE-0F363B170BF5}"/>
          </ac:spMkLst>
        </pc:spChg>
        <pc:spChg chg="mod">
          <ac:chgData name="Louis Wettinck" userId="10eb447a-943f-41d0-b8f3-4c03e062336f" providerId="ADAL" clId="{4362AB31-CAD5-FC42-A121-D4CCBA502350}" dt="2025-05-29T11:38:07.384" v="26" actId="790"/>
          <ac:spMkLst>
            <pc:docMk/>
            <pc:sldMk cId="3413520287" sldId="329"/>
            <ac:spMk id="17" creationId="{527F634B-7871-EECE-903B-1ED43AA9A70B}"/>
          </ac:spMkLst>
        </pc:spChg>
        <pc:spChg chg="mod">
          <ac:chgData name="Louis Wettinck" userId="10eb447a-943f-41d0-b8f3-4c03e062336f" providerId="ADAL" clId="{4362AB31-CAD5-FC42-A121-D4CCBA502350}" dt="2025-05-29T11:38:07.384" v="26" actId="790"/>
          <ac:spMkLst>
            <pc:docMk/>
            <pc:sldMk cId="3413520287" sldId="329"/>
            <ac:spMk id="19" creationId="{C16E7C4C-55EF-92D4-5721-A0C2825CCB5F}"/>
          </ac:spMkLst>
        </pc:spChg>
        <pc:spChg chg="mod">
          <ac:chgData name="Louis Wettinck" userId="10eb447a-943f-41d0-b8f3-4c03e062336f" providerId="ADAL" clId="{4362AB31-CAD5-FC42-A121-D4CCBA502350}" dt="2025-05-29T11:38:07.384" v="26" actId="790"/>
          <ac:spMkLst>
            <pc:docMk/>
            <pc:sldMk cId="3413520287" sldId="329"/>
            <ac:spMk id="23" creationId="{39781A3C-2D13-9F6D-93A9-E434D7EC245F}"/>
          </ac:spMkLst>
        </pc:spChg>
      </pc:sldChg>
      <pc:sldChg chg="modSp mod">
        <pc:chgData name="Louis Wettinck" userId="10eb447a-943f-41d0-b8f3-4c03e062336f" providerId="ADAL" clId="{4362AB31-CAD5-FC42-A121-D4CCBA502350}" dt="2025-05-29T11:38:07.384" v="26" actId="790"/>
        <pc:sldMkLst>
          <pc:docMk/>
          <pc:sldMk cId="2445130579" sldId="343"/>
        </pc:sldMkLst>
        <pc:spChg chg="mod">
          <ac:chgData name="Louis Wettinck" userId="10eb447a-943f-41d0-b8f3-4c03e062336f" providerId="ADAL" clId="{4362AB31-CAD5-FC42-A121-D4CCBA502350}" dt="2025-05-29T11:38:07.384" v="26" actId="790"/>
          <ac:spMkLst>
            <pc:docMk/>
            <pc:sldMk cId="2445130579" sldId="343"/>
            <ac:spMk id="2" creationId="{0A02E034-2D07-D6CC-BA9C-4734DABA3831}"/>
          </ac:spMkLst>
        </pc:spChg>
        <pc:spChg chg="mod">
          <ac:chgData name="Louis Wettinck" userId="10eb447a-943f-41d0-b8f3-4c03e062336f" providerId="ADAL" clId="{4362AB31-CAD5-FC42-A121-D4CCBA502350}" dt="2025-05-29T11:38:07.384" v="26" actId="790"/>
          <ac:spMkLst>
            <pc:docMk/>
            <pc:sldMk cId="2445130579" sldId="343"/>
            <ac:spMk id="4" creationId="{51530B8E-6DEE-1D1A-4F4C-7B49D5E35F48}"/>
          </ac:spMkLst>
        </pc:spChg>
        <pc:spChg chg="mod">
          <ac:chgData name="Louis Wettinck" userId="10eb447a-943f-41d0-b8f3-4c03e062336f" providerId="ADAL" clId="{4362AB31-CAD5-FC42-A121-D4CCBA502350}" dt="2025-05-29T11:38:07.384" v="26" actId="790"/>
          <ac:spMkLst>
            <pc:docMk/>
            <pc:sldMk cId="2445130579" sldId="343"/>
            <ac:spMk id="9" creationId="{5E09E0BC-4846-A8FB-1EA4-8C76FB3DEF1A}"/>
          </ac:spMkLst>
        </pc:spChg>
        <pc:spChg chg="mod">
          <ac:chgData name="Louis Wettinck" userId="10eb447a-943f-41d0-b8f3-4c03e062336f" providerId="ADAL" clId="{4362AB31-CAD5-FC42-A121-D4CCBA502350}" dt="2025-05-29T11:38:07.384" v="26" actId="790"/>
          <ac:spMkLst>
            <pc:docMk/>
            <pc:sldMk cId="2445130579" sldId="343"/>
            <ac:spMk id="17" creationId="{92E10219-49E8-03D6-F5D3-8E18227BFFA6}"/>
          </ac:spMkLst>
        </pc:spChg>
        <pc:spChg chg="mod">
          <ac:chgData name="Louis Wettinck" userId="10eb447a-943f-41d0-b8f3-4c03e062336f" providerId="ADAL" clId="{4362AB31-CAD5-FC42-A121-D4CCBA502350}" dt="2025-05-29T11:38:07.384" v="26" actId="790"/>
          <ac:spMkLst>
            <pc:docMk/>
            <pc:sldMk cId="2445130579" sldId="343"/>
            <ac:spMk id="19" creationId="{6B74DC75-E2FE-C6C4-351A-27DDC49B2375}"/>
          </ac:spMkLst>
        </pc:spChg>
      </pc:sldChg>
      <pc:sldChg chg="modSp mod">
        <pc:chgData name="Louis Wettinck" userId="10eb447a-943f-41d0-b8f3-4c03e062336f" providerId="ADAL" clId="{4362AB31-CAD5-FC42-A121-D4CCBA502350}" dt="2025-05-29T11:38:07.384" v="26" actId="790"/>
        <pc:sldMkLst>
          <pc:docMk/>
          <pc:sldMk cId="1866420408" sldId="344"/>
        </pc:sldMkLst>
        <pc:spChg chg="mod">
          <ac:chgData name="Louis Wettinck" userId="10eb447a-943f-41d0-b8f3-4c03e062336f" providerId="ADAL" clId="{4362AB31-CAD5-FC42-A121-D4CCBA502350}" dt="2025-05-29T11:38:07.384" v="26" actId="790"/>
          <ac:spMkLst>
            <pc:docMk/>
            <pc:sldMk cId="1866420408" sldId="344"/>
            <ac:spMk id="2" creationId="{F3546D85-CA5E-48B6-6DA3-687706AF5DC2}"/>
          </ac:spMkLst>
        </pc:spChg>
        <pc:spChg chg="mod">
          <ac:chgData name="Louis Wettinck" userId="10eb447a-943f-41d0-b8f3-4c03e062336f" providerId="ADAL" clId="{4362AB31-CAD5-FC42-A121-D4CCBA502350}" dt="2025-05-29T11:38:07.384" v="26" actId="790"/>
          <ac:spMkLst>
            <pc:docMk/>
            <pc:sldMk cId="1866420408" sldId="344"/>
            <ac:spMk id="4" creationId="{4AFA5706-2D22-E472-909E-7D05E19069E1}"/>
          </ac:spMkLst>
        </pc:spChg>
        <pc:spChg chg="mod">
          <ac:chgData name="Louis Wettinck" userId="10eb447a-943f-41d0-b8f3-4c03e062336f" providerId="ADAL" clId="{4362AB31-CAD5-FC42-A121-D4CCBA502350}" dt="2025-05-29T11:38:07.384" v="26" actId="790"/>
          <ac:spMkLst>
            <pc:docMk/>
            <pc:sldMk cId="1866420408" sldId="344"/>
            <ac:spMk id="9" creationId="{21B5BFF9-6443-FD52-0BE3-698DBA76111E}"/>
          </ac:spMkLst>
        </pc:spChg>
        <pc:spChg chg="mod">
          <ac:chgData name="Louis Wettinck" userId="10eb447a-943f-41d0-b8f3-4c03e062336f" providerId="ADAL" clId="{4362AB31-CAD5-FC42-A121-D4CCBA502350}" dt="2025-05-29T11:38:07.384" v="26" actId="790"/>
          <ac:spMkLst>
            <pc:docMk/>
            <pc:sldMk cId="1866420408" sldId="344"/>
            <ac:spMk id="17" creationId="{F4140598-4A10-C78E-82BD-050819C79D8E}"/>
          </ac:spMkLst>
        </pc:spChg>
        <pc:spChg chg="mod">
          <ac:chgData name="Louis Wettinck" userId="10eb447a-943f-41d0-b8f3-4c03e062336f" providerId="ADAL" clId="{4362AB31-CAD5-FC42-A121-D4CCBA502350}" dt="2025-05-29T11:38:07.384" v="26" actId="790"/>
          <ac:spMkLst>
            <pc:docMk/>
            <pc:sldMk cId="1866420408" sldId="344"/>
            <ac:spMk id="19" creationId="{AE1936FE-293D-D281-E3DD-6D878BDB1A50}"/>
          </ac:spMkLst>
        </pc:spChg>
      </pc:sldChg>
      <pc:sldChg chg="modSp mod">
        <pc:chgData name="Louis Wettinck" userId="10eb447a-943f-41d0-b8f3-4c03e062336f" providerId="ADAL" clId="{4362AB31-CAD5-FC42-A121-D4CCBA502350}" dt="2025-05-29T11:38:07.384" v="26" actId="790"/>
        <pc:sldMkLst>
          <pc:docMk/>
          <pc:sldMk cId="404232409" sldId="345"/>
        </pc:sldMkLst>
        <pc:spChg chg="mod">
          <ac:chgData name="Louis Wettinck" userId="10eb447a-943f-41d0-b8f3-4c03e062336f" providerId="ADAL" clId="{4362AB31-CAD5-FC42-A121-D4CCBA502350}" dt="2025-05-29T11:38:07.384" v="26" actId="790"/>
          <ac:spMkLst>
            <pc:docMk/>
            <pc:sldMk cId="404232409" sldId="345"/>
            <ac:spMk id="2" creationId="{04426210-5191-0322-7B6E-BF463E0EF591}"/>
          </ac:spMkLst>
        </pc:spChg>
        <pc:spChg chg="mod">
          <ac:chgData name="Louis Wettinck" userId="10eb447a-943f-41d0-b8f3-4c03e062336f" providerId="ADAL" clId="{4362AB31-CAD5-FC42-A121-D4CCBA502350}" dt="2025-05-29T11:38:07.384" v="26" actId="790"/>
          <ac:spMkLst>
            <pc:docMk/>
            <pc:sldMk cId="404232409" sldId="345"/>
            <ac:spMk id="4" creationId="{B349F76F-5224-A874-3C76-3DF5CF3329A5}"/>
          </ac:spMkLst>
        </pc:spChg>
        <pc:spChg chg="mod">
          <ac:chgData name="Louis Wettinck" userId="10eb447a-943f-41d0-b8f3-4c03e062336f" providerId="ADAL" clId="{4362AB31-CAD5-FC42-A121-D4CCBA502350}" dt="2025-05-29T11:38:07.384" v="26" actId="790"/>
          <ac:spMkLst>
            <pc:docMk/>
            <pc:sldMk cId="404232409" sldId="345"/>
            <ac:spMk id="9" creationId="{3BEBBC26-4A26-C11D-B92B-056163AFE8DA}"/>
          </ac:spMkLst>
        </pc:spChg>
        <pc:spChg chg="mod">
          <ac:chgData name="Louis Wettinck" userId="10eb447a-943f-41d0-b8f3-4c03e062336f" providerId="ADAL" clId="{4362AB31-CAD5-FC42-A121-D4CCBA502350}" dt="2025-05-29T11:38:07.384" v="26" actId="790"/>
          <ac:spMkLst>
            <pc:docMk/>
            <pc:sldMk cId="404232409" sldId="345"/>
            <ac:spMk id="17" creationId="{56D39D13-A37E-C3A5-B68E-0EA04FA2653E}"/>
          </ac:spMkLst>
        </pc:spChg>
        <pc:spChg chg="mod">
          <ac:chgData name="Louis Wettinck" userId="10eb447a-943f-41d0-b8f3-4c03e062336f" providerId="ADAL" clId="{4362AB31-CAD5-FC42-A121-D4CCBA502350}" dt="2025-05-29T11:38:07.384" v="26" actId="790"/>
          <ac:spMkLst>
            <pc:docMk/>
            <pc:sldMk cId="404232409" sldId="345"/>
            <ac:spMk id="19" creationId="{421852C6-A15E-7243-5BAC-904C4BF448EF}"/>
          </ac:spMkLst>
        </pc:spChg>
      </pc:sldChg>
      <pc:sldChg chg="modSp mod">
        <pc:chgData name="Louis Wettinck" userId="10eb447a-943f-41d0-b8f3-4c03e062336f" providerId="ADAL" clId="{4362AB31-CAD5-FC42-A121-D4CCBA502350}" dt="2025-05-29T11:38:07.384" v="26" actId="790"/>
        <pc:sldMkLst>
          <pc:docMk/>
          <pc:sldMk cId="856580419" sldId="346"/>
        </pc:sldMkLst>
        <pc:spChg chg="mod">
          <ac:chgData name="Louis Wettinck" userId="10eb447a-943f-41d0-b8f3-4c03e062336f" providerId="ADAL" clId="{4362AB31-CAD5-FC42-A121-D4CCBA502350}" dt="2025-05-29T11:38:07.384" v="26" actId="790"/>
          <ac:spMkLst>
            <pc:docMk/>
            <pc:sldMk cId="856580419" sldId="346"/>
            <ac:spMk id="2" creationId="{131FA225-866F-8A43-02D6-39C24A931EA4}"/>
          </ac:spMkLst>
        </pc:spChg>
        <pc:spChg chg="mod">
          <ac:chgData name="Louis Wettinck" userId="10eb447a-943f-41d0-b8f3-4c03e062336f" providerId="ADAL" clId="{4362AB31-CAD5-FC42-A121-D4CCBA502350}" dt="2025-05-29T11:38:07.384" v="26" actId="790"/>
          <ac:spMkLst>
            <pc:docMk/>
            <pc:sldMk cId="856580419" sldId="346"/>
            <ac:spMk id="4" creationId="{AED8576E-E7AA-B18A-EE76-A2F842A06D79}"/>
          </ac:spMkLst>
        </pc:spChg>
        <pc:spChg chg="mod">
          <ac:chgData name="Louis Wettinck" userId="10eb447a-943f-41d0-b8f3-4c03e062336f" providerId="ADAL" clId="{4362AB31-CAD5-FC42-A121-D4CCBA502350}" dt="2025-05-29T11:38:07.384" v="26" actId="790"/>
          <ac:spMkLst>
            <pc:docMk/>
            <pc:sldMk cId="856580419" sldId="346"/>
            <ac:spMk id="9" creationId="{2BD9C52C-6543-55D1-CE8F-E119C240950A}"/>
          </ac:spMkLst>
        </pc:spChg>
        <pc:spChg chg="mod">
          <ac:chgData name="Louis Wettinck" userId="10eb447a-943f-41d0-b8f3-4c03e062336f" providerId="ADAL" clId="{4362AB31-CAD5-FC42-A121-D4CCBA502350}" dt="2025-05-29T11:38:07.384" v="26" actId="790"/>
          <ac:spMkLst>
            <pc:docMk/>
            <pc:sldMk cId="856580419" sldId="346"/>
            <ac:spMk id="17" creationId="{89EF69EE-8D13-4F3C-1B8C-9D53C2AA15E7}"/>
          </ac:spMkLst>
        </pc:spChg>
        <pc:spChg chg="mod">
          <ac:chgData name="Louis Wettinck" userId="10eb447a-943f-41d0-b8f3-4c03e062336f" providerId="ADAL" clId="{4362AB31-CAD5-FC42-A121-D4CCBA502350}" dt="2025-05-29T11:38:07.384" v="26" actId="790"/>
          <ac:spMkLst>
            <pc:docMk/>
            <pc:sldMk cId="856580419" sldId="346"/>
            <ac:spMk id="19" creationId="{8C38138C-5150-5C5D-800E-6FE0728EE3A9}"/>
          </ac:spMkLst>
        </pc:spChg>
      </pc:sldChg>
      <pc:sldChg chg="modSp mod">
        <pc:chgData name="Louis Wettinck" userId="10eb447a-943f-41d0-b8f3-4c03e062336f" providerId="ADAL" clId="{4362AB31-CAD5-FC42-A121-D4CCBA502350}" dt="2025-05-29T11:38:07.384" v="26" actId="790"/>
        <pc:sldMkLst>
          <pc:docMk/>
          <pc:sldMk cId="411093321" sldId="347"/>
        </pc:sldMkLst>
        <pc:spChg chg="mod">
          <ac:chgData name="Louis Wettinck" userId="10eb447a-943f-41d0-b8f3-4c03e062336f" providerId="ADAL" clId="{4362AB31-CAD5-FC42-A121-D4CCBA502350}" dt="2025-05-29T11:38:07.384" v="26" actId="790"/>
          <ac:spMkLst>
            <pc:docMk/>
            <pc:sldMk cId="411093321" sldId="347"/>
            <ac:spMk id="2" creationId="{FFBDCA7E-10C1-369F-3FE9-704B469545D9}"/>
          </ac:spMkLst>
        </pc:spChg>
        <pc:spChg chg="mod">
          <ac:chgData name="Louis Wettinck" userId="10eb447a-943f-41d0-b8f3-4c03e062336f" providerId="ADAL" clId="{4362AB31-CAD5-FC42-A121-D4CCBA502350}" dt="2025-05-29T11:38:07.384" v="26" actId="790"/>
          <ac:spMkLst>
            <pc:docMk/>
            <pc:sldMk cId="411093321" sldId="347"/>
            <ac:spMk id="4" creationId="{16B82D11-0E8D-197A-78F5-ACFB174415BE}"/>
          </ac:spMkLst>
        </pc:spChg>
        <pc:spChg chg="mod">
          <ac:chgData name="Louis Wettinck" userId="10eb447a-943f-41d0-b8f3-4c03e062336f" providerId="ADAL" clId="{4362AB31-CAD5-FC42-A121-D4CCBA502350}" dt="2025-05-29T11:38:07.384" v="26" actId="790"/>
          <ac:spMkLst>
            <pc:docMk/>
            <pc:sldMk cId="411093321" sldId="347"/>
            <ac:spMk id="9" creationId="{334FE033-9DBD-ACC1-3C35-879539967BF1}"/>
          </ac:spMkLst>
        </pc:spChg>
        <pc:spChg chg="mod">
          <ac:chgData name="Louis Wettinck" userId="10eb447a-943f-41d0-b8f3-4c03e062336f" providerId="ADAL" clId="{4362AB31-CAD5-FC42-A121-D4CCBA502350}" dt="2025-05-29T11:38:07.384" v="26" actId="790"/>
          <ac:spMkLst>
            <pc:docMk/>
            <pc:sldMk cId="411093321" sldId="347"/>
            <ac:spMk id="17" creationId="{86677FEF-29F3-B988-8872-17C7BE2BAA65}"/>
          </ac:spMkLst>
        </pc:spChg>
        <pc:spChg chg="mod">
          <ac:chgData name="Louis Wettinck" userId="10eb447a-943f-41d0-b8f3-4c03e062336f" providerId="ADAL" clId="{4362AB31-CAD5-FC42-A121-D4CCBA502350}" dt="2025-05-29T11:38:07.384" v="26" actId="790"/>
          <ac:spMkLst>
            <pc:docMk/>
            <pc:sldMk cId="411093321" sldId="347"/>
            <ac:spMk id="19" creationId="{DF4EBBC6-C2FA-812E-06B1-CAE9CAE61EFB}"/>
          </ac:spMkLst>
        </pc:spChg>
      </pc:sldChg>
      <pc:sldChg chg="modSp mod">
        <pc:chgData name="Louis Wettinck" userId="10eb447a-943f-41d0-b8f3-4c03e062336f" providerId="ADAL" clId="{4362AB31-CAD5-FC42-A121-D4CCBA502350}" dt="2025-05-29T11:38:07.384" v="26" actId="790"/>
        <pc:sldMkLst>
          <pc:docMk/>
          <pc:sldMk cId="553061696" sldId="348"/>
        </pc:sldMkLst>
        <pc:spChg chg="mod">
          <ac:chgData name="Louis Wettinck" userId="10eb447a-943f-41d0-b8f3-4c03e062336f" providerId="ADAL" clId="{4362AB31-CAD5-FC42-A121-D4CCBA502350}" dt="2025-05-29T11:38:07.384" v="26" actId="790"/>
          <ac:spMkLst>
            <pc:docMk/>
            <pc:sldMk cId="553061696" sldId="348"/>
            <ac:spMk id="4" creationId="{5F0C60F4-B18B-0043-3FDF-55965CC5C1FC}"/>
          </ac:spMkLst>
        </pc:spChg>
        <pc:spChg chg="mod">
          <ac:chgData name="Louis Wettinck" userId="10eb447a-943f-41d0-b8f3-4c03e062336f" providerId="ADAL" clId="{4362AB31-CAD5-FC42-A121-D4CCBA502350}" dt="2025-05-29T11:38:07.384" v="26" actId="790"/>
          <ac:spMkLst>
            <pc:docMk/>
            <pc:sldMk cId="553061696" sldId="348"/>
            <ac:spMk id="5" creationId="{91315CF3-D552-2363-91E7-907C1C4C50DA}"/>
          </ac:spMkLst>
        </pc:spChg>
        <pc:spChg chg="mod">
          <ac:chgData name="Louis Wettinck" userId="10eb447a-943f-41d0-b8f3-4c03e062336f" providerId="ADAL" clId="{4362AB31-CAD5-FC42-A121-D4CCBA502350}" dt="2025-05-29T11:38:07.384" v="26" actId="790"/>
          <ac:spMkLst>
            <pc:docMk/>
            <pc:sldMk cId="553061696" sldId="348"/>
            <ac:spMk id="6" creationId="{D1CFA686-1E68-22B9-7842-0A158F8E740C}"/>
          </ac:spMkLst>
        </pc:spChg>
        <pc:spChg chg="mod">
          <ac:chgData name="Louis Wettinck" userId="10eb447a-943f-41d0-b8f3-4c03e062336f" providerId="ADAL" clId="{4362AB31-CAD5-FC42-A121-D4CCBA502350}" dt="2025-05-29T11:38:07.384" v="26" actId="790"/>
          <ac:spMkLst>
            <pc:docMk/>
            <pc:sldMk cId="553061696" sldId="348"/>
            <ac:spMk id="7" creationId="{D54528E1-390D-6DC7-AB5F-CC088BB85133}"/>
          </ac:spMkLst>
        </pc:spChg>
        <pc:spChg chg="mod">
          <ac:chgData name="Louis Wettinck" userId="10eb447a-943f-41d0-b8f3-4c03e062336f" providerId="ADAL" clId="{4362AB31-CAD5-FC42-A121-D4CCBA502350}" dt="2025-05-29T11:38:07.384" v="26" actId="790"/>
          <ac:spMkLst>
            <pc:docMk/>
            <pc:sldMk cId="553061696" sldId="348"/>
            <ac:spMk id="9" creationId="{B84918E7-0F55-B804-5D97-466503A54CA0}"/>
          </ac:spMkLst>
        </pc:spChg>
        <pc:spChg chg="mod">
          <ac:chgData name="Louis Wettinck" userId="10eb447a-943f-41d0-b8f3-4c03e062336f" providerId="ADAL" clId="{4362AB31-CAD5-FC42-A121-D4CCBA502350}" dt="2025-05-29T11:38:07.384" v="26" actId="790"/>
          <ac:spMkLst>
            <pc:docMk/>
            <pc:sldMk cId="553061696" sldId="348"/>
            <ac:spMk id="17" creationId="{AE1AC829-6A9B-A0F5-5258-1D5C4AC545C8}"/>
          </ac:spMkLst>
        </pc:spChg>
        <pc:spChg chg="mod">
          <ac:chgData name="Louis Wettinck" userId="10eb447a-943f-41d0-b8f3-4c03e062336f" providerId="ADAL" clId="{4362AB31-CAD5-FC42-A121-D4CCBA502350}" dt="2025-05-29T11:38:07.384" v="26" actId="790"/>
          <ac:spMkLst>
            <pc:docMk/>
            <pc:sldMk cId="553061696" sldId="348"/>
            <ac:spMk id="19" creationId="{9CFB9CA3-D136-40FF-F9D3-D4FA6B0B02B7}"/>
          </ac:spMkLst>
        </pc:spChg>
      </pc:sldChg>
      <pc:sldChg chg="modSp mod">
        <pc:chgData name="Louis Wettinck" userId="10eb447a-943f-41d0-b8f3-4c03e062336f" providerId="ADAL" clId="{4362AB31-CAD5-FC42-A121-D4CCBA502350}" dt="2025-05-29T11:38:07.384" v="26" actId="790"/>
        <pc:sldMkLst>
          <pc:docMk/>
          <pc:sldMk cId="20861510" sldId="349"/>
        </pc:sldMkLst>
        <pc:spChg chg="mod">
          <ac:chgData name="Louis Wettinck" userId="10eb447a-943f-41d0-b8f3-4c03e062336f" providerId="ADAL" clId="{4362AB31-CAD5-FC42-A121-D4CCBA502350}" dt="2025-05-29T11:38:07.384" v="26" actId="790"/>
          <ac:spMkLst>
            <pc:docMk/>
            <pc:sldMk cId="20861510" sldId="349"/>
            <ac:spMk id="4" creationId="{4ECD5167-71E3-06F5-5E3D-9060AC8CDB71}"/>
          </ac:spMkLst>
        </pc:spChg>
        <pc:spChg chg="mod">
          <ac:chgData name="Louis Wettinck" userId="10eb447a-943f-41d0-b8f3-4c03e062336f" providerId="ADAL" clId="{4362AB31-CAD5-FC42-A121-D4CCBA502350}" dt="2025-05-29T11:38:07.384" v="26" actId="790"/>
          <ac:spMkLst>
            <pc:docMk/>
            <pc:sldMk cId="20861510" sldId="349"/>
            <ac:spMk id="9" creationId="{98FE5F49-8E19-5089-9D17-8036BA9B28CD}"/>
          </ac:spMkLst>
        </pc:spChg>
        <pc:spChg chg="mod">
          <ac:chgData name="Louis Wettinck" userId="10eb447a-943f-41d0-b8f3-4c03e062336f" providerId="ADAL" clId="{4362AB31-CAD5-FC42-A121-D4CCBA502350}" dt="2025-05-29T11:38:07.384" v="26" actId="790"/>
          <ac:spMkLst>
            <pc:docMk/>
            <pc:sldMk cId="20861510" sldId="349"/>
            <ac:spMk id="17" creationId="{905AD931-597A-F6D4-F833-66129030EE5A}"/>
          </ac:spMkLst>
        </pc:spChg>
        <pc:spChg chg="mod">
          <ac:chgData name="Louis Wettinck" userId="10eb447a-943f-41d0-b8f3-4c03e062336f" providerId="ADAL" clId="{4362AB31-CAD5-FC42-A121-D4CCBA502350}" dt="2025-05-29T11:38:07.384" v="26" actId="790"/>
          <ac:spMkLst>
            <pc:docMk/>
            <pc:sldMk cId="20861510" sldId="349"/>
            <ac:spMk id="19" creationId="{0664893F-C672-1CFE-52EE-7177A32442A0}"/>
          </ac:spMkLst>
        </pc:spChg>
      </pc:sldChg>
      <pc:sldChg chg="modSp mod">
        <pc:chgData name="Louis Wettinck" userId="10eb447a-943f-41d0-b8f3-4c03e062336f" providerId="ADAL" clId="{4362AB31-CAD5-FC42-A121-D4CCBA502350}" dt="2025-05-29T11:38:07.384" v="26" actId="790"/>
        <pc:sldMkLst>
          <pc:docMk/>
          <pc:sldMk cId="2357627727" sldId="350"/>
        </pc:sldMkLst>
        <pc:spChg chg="mod">
          <ac:chgData name="Louis Wettinck" userId="10eb447a-943f-41d0-b8f3-4c03e062336f" providerId="ADAL" clId="{4362AB31-CAD5-FC42-A121-D4CCBA502350}" dt="2025-05-29T11:38:07.384" v="26" actId="790"/>
          <ac:spMkLst>
            <pc:docMk/>
            <pc:sldMk cId="2357627727" sldId="350"/>
            <ac:spMk id="4" creationId="{F4083AAD-E287-53A1-61C9-09D0E2801E9F}"/>
          </ac:spMkLst>
        </pc:spChg>
        <pc:spChg chg="mod">
          <ac:chgData name="Louis Wettinck" userId="10eb447a-943f-41d0-b8f3-4c03e062336f" providerId="ADAL" clId="{4362AB31-CAD5-FC42-A121-D4CCBA502350}" dt="2025-05-29T11:38:07.384" v="26" actId="790"/>
          <ac:spMkLst>
            <pc:docMk/>
            <pc:sldMk cId="2357627727" sldId="350"/>
            <ac:spMk id="9" creationId="{01577781-BFFC-07F3-F472-75AC74CE2F15}"/>
          </ac:spMkLst>
        </pc:spChg>
        <pc:spChg chg="mod">
          <ac:chgData name="Louis Wettinck" userId="10eb447a-943f-41d0-b8f3-4c03e062336f" providerId="ADAL" clId="{4362AB31-CAD5-FC42-A121-D4CCBA502350}" dt="2025-05-29T11:38:07.384" v="26" actId="790"/>
          <ac:spMkLst>
            <pc:docMk/>
            <pc:sldMk cId="2357627727" sldId="350"/>
            <ac:spMk id="17" creationId="{1E98EC08-C87D-8F8F-5D09-3071478B159F}"/>
          </ac:spMkLst>
        </pc:spChg>
        <pc:spChg chg="mod">
          <ac:chgData name="Louis Wettinck" userId="10eb447a-943f-41d0-b8f3-4c03e062336f" providerId="ADAL" clId="{4362AB31-CAD5-FC42-A121-D4CCBA502350}" dt="2025-05-29T11:38:07.384" v="26" actId="790"/>
          <ac:spMkLst>
            <pc:docMk/>
            <pc:sldMk cId="2357627727" sldId="350"/>
            <ac:spMk id="19" creationId="{145AA7C3-D4CF-78CC-CDF4-E26DF4EA2CE0}"/>
          </ac:spMkLst>
        </pc:spChg>
      </pc:sldChg>
      <pc:sldChg chg="modSp mod">
        <pc:chgData name="Louis Wettinck" userId="10eb447a-943f-41d0-b8f3-4c03e062336f" providerId="ADAL" clId="{4362AB31-CAD5-FC42-A121-D4CCBA502350}" dt="2025-05-29T11:38:07.384" v="26" actId="790"/>
        <pc:sldMkLst>
          <pc:docMk/>
          <pc:sldMk cId="1561872099" sldId="351"/>
        </pc:sldMkLst>
        <pc:spChg chg="mod">
          <ac:chgData name="Louis Wettinck" userId="10eb447a-943f-41d0-b8f3-4c03e062336f" providerId="ADAL" clId="{4362AB31-CAD5-FC42-A121-D4CCBA502350}" dt="2025-05-29T11:38:07.384" v="26" actId="790"/>
          <ac:spMkLst>
            <pc:docMk/>
            <pc:sldMk cId="1561872099" sldId="351"/>
            <ac:spMk id="4" creationId="{54C1E9EA-AB3E-6D85-C9ED-B528680AEF36}"/>
          </ac:spMkLst>
        </pc:spChg>
        <pc:spChg chg="mod">
          <ac:chgData name="Louis Wettinck" userId="10eb447a-943f-41d0-b8f3-4c03e062336f" providerId="ADAL" clId="{4362AB31-CAD5-FC42-A121-D4CCBA502350}" dt="2025-05-29T11:38:07.384" v="26" actId="790"/>
          <ac:spMkLst>
            <pc:docMk/>
            <pc:sldMk cId="1561872099" sldId="351"/>
            <ac:spMk id="9" creationId="{F38196B1-0810-07AC-2E27-AC112764BC89}"/>
          </ac:spMkLst>
        </pc:spChg>
        <pc:spChg chg="mod">
          <ac:chgData name="Louis Wettinck" userId="10eb447a-943f-41d0-b8f3-4c03e062336f" providerId="ADAL" clId="{4362AB31-CAD5-FC42-A121-D4CCBA502350}" dt="2025-05-29T11:38:07.384" v="26" actId="790"/>
          <ac:spMkLst>
            <pc:docMk/>
            <pc:sldMk cId="1561872099" sldId="351"/>
            <ac:spMk id="17" creationId="{13A05547-31BD-D4C2-0231-1FA40B7DBDC2}"/>
          </ac:spMkLst>
        </pc:spChg>
        <pc:spChg chg="mod">
          <ac:chgData name="Louis Wettinck" userId="10eb447a-943f-41d0-b8f3-4c03e062336f" providerId="ADAL" clId="{4362AB31-CAD5-FC42-A121-D4CCBA502350}" dt="2025-05-29T11:38:07.384" v="26" actId="790"/>
          <ac:spMkLst>
            <pc:docMk/>
            <pc:sldMk cId="1561872099" sldId="351"/>
            <ac:spMk id="19" creationId="{30A4A7EE-8FA9-0754-FED4-FE1F2E4D1396}"/>
          </ac:spMkLst>
        </pc:spChg>
      </pc:sldChg>
      <pc:sldChg chg="modSp mod">
        <pc:chgData name="Louis Wettinck" userId="10eb447a-943f-41d0-b8f3-4c03e062336f" providerId="ADAL" clId="{4362AB31-CAD5-FC42-A121-D4CCBA502350}" dt="2025-05-29T11:38:07.384" v="26" actId="790"/>
        <pc:sldMkLst>
          <pc:docMk/>
          <pc:sldMk cId="1301834679" sldId="352"/>
        </pc:sldMkLst>
        <pc:spChg chg="mod">
          <ac:chgData name="Louis Wettinck" userId="10eb447a-943f-41d0-b8f3-4c03e062336f" providerId="ADAL" clId="{4362AB31-CAD5-FC42-A121-D4CCBA502350}" dt="2025-05-29T11:38:07.384" v="26" actId="790"/>
          <ac:spMkLst>
            <pc:docMk/>
            <pc:sldMk cId="1301834679" sldId="352"/>
            <ac:spMk id="2" creationId="{1ADB4D38-4998-9296-4313-41EF95D75FC6}"/>
          </ac:spMkLst>
        </pc:spChg>
        <pc:spChg chg="mod">
          <ac:chgData name="Louis Wettinck" userId="10eb447a-943f-41d0-b8f3-4c03e062336f" providerId="ADAL" clId="{4362AB31-CAD5-FC42-A121-D4CCBA502350}" dt="2025-05-29T11:38:07.384" v="26" actId="790"/>
          <ac:spMkLst>
            <pc:docMk/>
            <pc:sldMk cId="1301834679" sldId="352"/>
            <ac:spMk id="4" creationId="{4E07D091-0D50-3978-F78E-086CEC3C8D64}"/>
          </ac:spMkLst>
        </pc:spChg>
        <pc:spChg chg="mod">
          <ac:chgData name="Louis Wettinck" userId="10eb447a-943f-41d0-b8f3-4c03e062336f" providerId="ADAL" clId="{4362AB31-CAD5-FC42-A121-D4CCBA502350}" dt="2025-05-29T11:38:07.384" v="26" actId="790"/>
          <ac:spMkLst>
            <pc:docMk/>
            <pc:sldMk cId="1301834679" sldId="352"/>
            <ac:spMk id="9" creationId="{63F75A83-CFD9-1F08-B77F-FE8DB194A344}"/>
          </ac:spMkLst>
        </pc:spChg>
        <pc:spChg chg="mod">
          <ac:chgData name="Louis Wettinck" userId="10eb447a-943f-41d0-b8f3-4c03e062336f" providerId="ADAL" clId="{4362AB31-CAD5-FC42-A121-D4CCBA502350}" dt="2025-05-29T11:38:07.384" v="26" actId="790"/>
          <ac:spMkLst>
            <pc:docMk/>
            <pc:sldMk cId="1301834679" sldId="352"/>
            <ac:spMk id="17" creationId="{C81DF132-17FE-B2D2-5448-56FE602A5A34}"/>
          </ac:spMkLst>
        </pc:spChg>
        <pc:spChg chg="mod">
          <ac:chgData name="Louis Wettinck" userId="10eb447a-943f-41d0-b8f3-4c03e062336f" providerId="ADAL" clId="{4362AB31-CAD5-FC42-A121-D4CCBA502350}" dt="2025-05-29T11:38:07.384" v="26" actId="790"/>
          <ac:spMkLst>
            <pc:docMk/>
            <pc:sldMk cId="1301834679" sldId="352"/>
            <ac:spMk id="19" creationId="{CA1C3F20-A8A3-B41B-F0AF-D9EE10C18BED}"/>
          </ac:spMkLst>
        </pc:spChg>
      </pc:sldChg>
      <pc:sldChg chg="modSp mod">
        <pc:chgData name="Louis Wettinck" userId="10eb447a-943f-41d0-b8f3-4c03e062336f" providerId="ADAL" clId="{4362AB31-CAD5-FC42-A121-D4CCBA502350}" dt="2025-05-29T11:38:07.384" v="26" actId="790"/>
        <pc:sldMkLst>
          <pc:docMk/>
          <pc:sldMk cId="1788176539" sldId="354"/>
        </pc:sldMkLst>
        <pc:spChg chg="mod">
          <ac:chgData name="Louis Wettinck" userId="10eb447a-943f-41d0-b8f3-4c03e062336f" providerId="ADAL" clId="{4362AB31-CAD5-FC42-A121-D4CCBA502350}" dt="2025-05-29T11:38:07.384" v="26" actId="790"/>
          <ac:spMkLst>
            <pc:docMk/>
            <pc:sldMk cId="1788176539" sldId="354"/>
            <ac:spMk id="2" creationId="{AC33E0B5-4B90-AD03-BB61-E6C8385D4C6D}"/>
          </ac:spMkLst>
        </pc:spChg>
        <pc:spChg chg="mod">
          <ac:chgData name="Louis Wettinck" userId="10eb447a-943f-41d0-b8f3-4c03e062336f" providerId="ADAL" clId="{4362AB31-CAD5-FC42-A121-D4CCBA502350}" dt="2025-05-29T11:38:07.384" v="26" actId="790"/>
          <ac:spMkLst>
            <pc:docMk/>
            <pc:sldMk cId="1788176539" sldId="354"/>
            <ac:spMk id="4" creationId="{FF90EB5C-9746-3467-9E70-3F291856BE59}"/>
          </ac:spMkLst>
        </pc:spChg>
        <pc:spChg chg="mod">
          <ac:chgData name="Louis Wettinck" userId="10eb447a-943f-41d0-b8f3-4c03e062336f" providerId="ADAL" clId="{4362AB31-CAD5-FC42-A121-D4CCBA502350}" dt="2025-05-29T11:38:07.384" v="26" actId="790"/>
          <ac:spMkLst>
            <pc:docMk/>
            <pc:sldMk cId="1788176539" sldId="354"/>
            <ac:spMk id="9" creationId="{12F57C73-FF5A-9BE9-0432-2E153197D1C8}"/>
          </ac:spMkLst>
        </pc:spChg>
        <pc:spChg chg="mod">
          <ac:chgData name="Louis Wettinck" userId="10eb447a-943f-41d0-b8f3-4c03e062336f" providerId="ADAL" clId="{4362AB31-CAD5-FC42-A121-D4CCBA502350}" dt="2025-05-29T11:38:07.384" v="26" actId="790"/>
          <ac:spMkLst>
            <pc:docMk/>
            <pc:sldMk cId="1788176539" sldId="354"/>
            <ac:spMk id="10" creationId="{0958186B-AFA5-D5BA-2280-3056A08165CB}"/>
          </ac:spMkLst>
        </pc:spChg>
        <pc:spChg chg="mod">
          <ac:chgData name="Louis Wettinck" userId="10eb447a-943f-41d0-b8f3-4c03e062336f" providerId="ADAL" clId="{4362AB31-CAD5-FC42-A121-D4CCBA502350}" dt="2025-05-29T11:38:07.384" v="26" actId="790"/>
          <ac:spMkLst>
            <pc:docMk/>
            <pc:sldMk cId="1788176539" sldId="354"/>
            <ac:spMk id="17" creationId="{A932AB50-C5FE-9B05-808E-32BDC373CEA4}"/>
          </ac:spMkLst>
        </pc:spChg>
        <pc:spChg chg="mod">
          <ac:chgData name="Louis Wettinck" userId="10eb447a-943f-41d0-b8f3-4c03e062336f" providerId="ADAL" clId="{4362AB31-CAD5-FC42-A121-D4CCBA502350}" dt="2025-05-29T11:38:07.384" v="26" actId="790"/>
          <ac:spMkLst>
            <pc:docMk/>
            <pc:sldMk cId="1788176539" sldId="354"/>
            <ac:spMk id="19" creationId="{D0269FF8-9E6A-DBE5-D316-D584D9012296}"/>
          </ac:spMkLst>
        </pc:spChg>
      </pc:sldChg>
      <pc:sldChg chg="modSp mod">
        <pc:chgData name="Louis Wettinck" userId="10eb447a-943f-41d0-b8f3-4c03e062336f" providerId="ADAL" clId="{4362AB31-CAD5-FC42-A121-D4CCBA502350}" dt="2025-05-29T11:38:07.384" v="26" actId="790"/>
        <pc:sldMkLst>
          <pc:docMk/>
          <pc:sldMk cId="1841565873" sldId="355"/>
        </pc:sldMkLst>
        <pc:spChg chg="mod">
          <ac:chgData name="Louis Wettinck" userId="10eb447a-943f-41d0-b8f3-4c03e062336f" providerId="ADAL" clId="{4362AB31-CAD5-FC42-A121-D4CCBA502350}" dt="2025-05-29T11:38:07.384" v="26" actId="790"/>
          <ac:spMkLst>
            <pc:docMk/>
            <pc:sldMk cId="1841565873" sldId="355"/>
            <ac:spMk id="2" creationId="{620D4629-0501-6503-D425-746B3D5D1F14}"/>
          </ac:spMkLst>
        </pc:spChg>
        <pc:spChg chg="mod">
          <ac:chgData name="Louis Wettinck" userId="10eb447a-943f-41d0-b8f3-4c03e062336f" providerId="ADAL" clId="{4362AB31-CAD5-FC42-A121-D4CCBA502350}" dt="2025-05-29T11:38:07.384" v="26" actId="790"/>
          <ac:spMkLst>
            <pc:docMk/>
            <pc:sldMk cId="1841565873" sldId="355"/>
            <ac:spMk id="4" creationId="{9768AB3C-81D5-86E7-9116-B66036BBC971}"/>
          </ac:spMkLst>
        </pc:spChg>
        <pc:spChg chg="mod">
          <ac:chgData name="Louis Wettinck" userId="10eb447a-943f-41d0-b8f3-4c03e062336f" providerId="ADAL" clId="{4362AB31-CAD5-FC42-A121-D4CCBA502350}" dt="2025-05-29T11:38:07.384" v="26" actId="790"/>
          <ac:spMkLst>
            <pc:docMk/>
            <pc:sldMk cId="1841565873" sldId="355"/>
            <ac:spMk id="9" creationId="{0CB3EB1C-BF59-6AA9-338F-1F0FA0E6623A}"/>
          </ac:spMkLst>
        </pc:spChg>
        <pc:spChg chg="mod">
          <ac:chgData name="Louis Wettinck" userId="10eb447a-943f-41d0-b8f3-4c03e062336f" providerId="ADAL" clId="{4362AB31-CAD5-FC42-A121-D4CCBA502350}" dt="2025-05-29T11:38:07.384" v="26" actId="790"/>
          <ac:spMkLst>
            <pc:docMk/>
            <pc:sldMk cId="1841565873" sldId="355"/>
            <ac:spMk id="17" creationId="{D5B91A1C-3A32-B978-903C-2925A2DB228E}"/>
          </ac:spMkLst>
        </pc:spChg>
        <pc:spChg chg="mod">
          <ac:chgData name="Louis Wettinck" userId="10eb447a-943f-41d0-b8f3-4c03e062336f" providerId="ADAL" clId="{4362AB31-CAD5-FC42-A121-D4CCBA502350}" dt="2025-05-29T11:38:07.384" v="26" actId="790"/>
          <ac:spMkLst>
            <pc:docMk/>
            <pc:sldMk cId="1841565873" sldId="355"/>
            <ac:spMk id="19" creationId="{FEED5190-72AD-DD10-2E3C-4E5AB6401BBD}"/>
          </ac:spMkLst>
        </pc:spChg>
      </pc:sldChg>
      <pc:sldChg chg="modSp mod">
        <pc:chgData name="Louis Wettinck" userId="10eb447a-943f-41d0-b8f3-4c03e062336f" providerId="ADAL" clId="{4362AB31-CAD5-FC42-A121-D4CCBA502350}" dt="2025-05-29T11:38:07.384" v="26" actId="790"/>
        <pc:sldMkLst>
          <pc:docMk/>
          <pc:sldMk cId="1346809218" sldId="356"/>
        </pc:sldMkLst>
        <pc:spChg chg="mod">
          <ac:chgData name="Louis Wettinck" userId="10eb447a-943f-41d0-b8f3-4c03e062336f" providerId="ADAL" clId="{4362AB31-CAD5-FC42-A121-D4CCBA502350}" dt="2025-05-29T11:38:07.384" v="26" actId="790"/>
          <ac:spMkLst>
            <pc:docMk/>
            <pc:sldMk cId="1346809218" sldId="356"/>
            <ac:spMk id="2" creationId="{732E2FF7-A917-AD4D-3C58-C5C2A1CE8A48}"/>
          </ac:spMkLst>
        </pc:spChg>
        <pc:spChg chg="mod">
          <ac:chgData name="Louis Wettinck" userId="10eb447a-943f-41d0-b8f3-4c03e062336f" providerId="ADAL" clId="{4362AB31-CAD5-FC42-A121-D4CCBA502350}" dt="2025-05-29T11:38:07.384" v="26" actId="790"/>
          <ac:spMkLst>
            <pc:docMk/>
            <pc:sldMk cId="1346809218" sldId="356"/>
            <ac:spMk id="4" creationId="{FA80331D-508B-DAC2-D325-B3458D1FFCEC}"/>
          </ac:spMkLst>
        </pc:spChg>
        <pc:spChg chg="mod">
          <ac:chgData name="Louis Wettinck" userId="10eb447a-943f-41d0-b8f3-4c03e062336f" providerId="ADAL" clId="{4362AB31-CAD5-FC42-A121-D4CCBA502350}" dt="2025-05-29T11:38:07.384" v="26" actId="790"/>
          <ac:spMkLst>
            <pc:docMk/>
            <pc:sldMk cId="1346809218" sldId="356"/>
            <ac:spMk id="9" creationId="{3B2CDD56-9B4D-43E4-F43B-B4C70280FCB8}"/>
          </ac:spMkLst>
        </pc:spChg>
        <pc:spChg chg="mod">
          <ac:chgData name="Louis Wettinck" userId="10eb447a-943f-41d0-b8f3-4c03e062336f" providerId="ADAL" clId="{4362AB31-CAD5-FC42-A121-D4CCBA502350}" dt="2025-05-29T11:38:07.384" v="26" actId="790"/>
          <ac:spMkLst>
            <pc:docMk/>
            <pc:sldMk cId="1346809218" sldId="356"/>
            <ac:spMk id="17" creationId="{F6E6DE81-8275-6F8E-FA04-0F72A336F05B}"/>
          </ac:spMkLst>
        </pc:spChg>
        <pc:spChg chg="mod">
          <ac:chgData name="Louis Wettinck" userId="10eb447a-943f-41d0-b8f3-4c03e062336f" providerId="ADAL" clId="{4362AB31-CAD5-FC42-A121-D4CCBA502350}" dt="2025-05-29T11:38:07.384" v="26" actId="790"/>
          <ac:spMkLst>
            <pc:docMk/>
            <pc:sldMk cId="1346809218" sldId="356"/>
            <ac:spMk id="19" creationId="{E6BEF5A6-9C90-377A-A2A7-4C865B6B0C6D}"/>
          </ac:spMkLst>
        </pc:spChg>
      </pc:sldChg>
      <pc:sldChg chg="modSp mod">
        <pc:chgData name="Louis Wettinck" userId="10eb447a-943f-41d0-b8f3-4c03e062336f" providerId="ADAL" clId="{4362AB31-CAD5-FC42-A121-D4CCBA502350}" dt="2025-05-29T11:38:07.384" v="26" actId="790"/>
        <pc:sldMkLst>
          <pc:docMk/>
          <pc:sldMk cId="2149663553" sldId="357"/>
        </pc:sldMkLst>
        <pc:spChg chg="mod">
          <ac:chgData name="Louis Wettinck" userId="10eb447a-943f-41d0-b8f3-4c03e062336f" providerId="ADAL" clId="{4362AB31-CAD5-FC42-A121-D4CCBA502350}" dt="2025-05-29T11:38:07.384" v="26" actId="790"/>
          <ac:spMkLst>
            <pc:docMk/>
            <pc:sldMk cId="2149663553" sldId="357"/>
            <ac:spMk id="2" creationId="{9F0FB4CF-CE41-0708-CC5A-739293C13C65}"/>
          </ac:spMkLst>
        </pc:spChg>
        <pc:spChg chg="mod">
          <ac:chgData name="Louis Wettinck" userId="10eb447a-943f-41d0-b8f3-4c03e062336f" providerId="ADAL" clId="{4362AB31-CAD5-FC42-A121-D4CCBA502350}" dt="2025-05-29T11:38:07.384" v="26" actId="790"/>
          <ac:spMkLst>
            <pc:docMk/>
            <pc:sldMk cId="2149663553" sldId="357"/>
            <ac:spMk id="4" creationId="{F3FC61AE-0231-66D1-BEE9-D0EE7B003505}"/>
          </ac:spMkLst>
        </pc:spChg>
        <pc:spChg chg="mod">
          <ac:chgData name="Louis Wettinck" userId="10eb447a-943f-41d0-b8f3-4c03e062336f" providerId="ADAL" clId="{4362AB31-CAD5-FC42-A121-D4CCBA502350}" dt="2025-05-29T11:38:07.384" v="26" actId="790"/>
          <ac:spMkLst>
            <pc:docMk/>
            <pc:sldMk cId="2149663553" sldId="357"/>
            <ac:spMk id="9" creationId="{47A8A168-F31D-5F4C-D9FB-A1E2C1E813D7}"/>
          </ac:spMkLst>
        </pc:spChg>
        <pc:spChg chg="mod">
          <ac:chgData name="Louis Wettinck" userId="10eb447a-943f-41d0-b8f3-4c03e062336f" providerId="ADAL" clId="{4362AB31-CAD5-FC42-A121-D4CCBA502350}" dt="2025-05-29T11:38:07.384" v="26" actId="790"/>
          <ac:spMkLst>
            <pc:docMk/>
            <pc:sldMk cId="2149663553" sldId="357"/>
            <ac:spMk id="17" creationId="{43E52C11-5304-5900-2405-1395CD70ED63}"/>
          </ac:spMkLst>
        </pc:spChg>
        <pc:spChg chg="mod">
          <ac:chgData name="Louis Wettinck" userId="10eb447a-943f-41d0-b8f3-4c03e062336f" providerId="ADAL" clId="{4362AB31-CAD5-FC42-A121-D4CCBA502350}" dt="2025-05-29T11:38:07.384" v="26" actId="790"/>
          <ac:spMkLst>
            <pc:docMk/>
            <pc:sldMk cId="2149663553" sldId="357"/>
            <ac:spMk id="19" creationId="{E5A9E869-A1C9-6E18-BB6D-DE09BFD4F6F3}"/>
          </ac:spMkLst>
        </pc:spChg>
      </pc:sldChg>
      <pc:sldChg chg="modSp mod">
        <pc:chgData name="Louis Wettinck" userId="10eb447a-943f-41d0-b8f3-4c03e062336f" providerId="ADAL" clId="{4362AB31-CAD5-FC42-A121-D4CCBA502350}" dt="2025-05-29T11:38:07.384" v="26" actId="790"/>
        <pc:sldMkLst>
          <pc:docMk/>
          <pc:sldMk cId="2305156289" sldId="358"/>
        </pc:sldMkLst>
        <pc:spChg chg="mod">
          <ac:chgData name="Louis Wettinck" userId="10eb447a-943f-41d0-b8f3-4c03e062336f" providerId="ADAL" clId="{4362AB31-CAD5-FC42-A121-D4CCBA502350}" dt="2025-05-29T11:38:07.384" v="26" actId="790"/>
          <ac:spMkLst>
            <pc:docMk/>
            <pc:sldMk cId="2305156289" sldId="358"/>
            <ac:spMk id="2" creationId="{4878F000-5496-AA0B-4944-A1C60D703637}"/>
          </ac:spMkLst>
        </pc:spChg>
        <pc:spChg chg="mod">
          <ac:chgData name="Louis Wettinck" userId="10eb447a-943f-41d0-b8f3-4c03e062336f" providerId="ADAL" clId="{4362AB31-CAD5-FC42-A121-D4CCBA502350}" dt="2025-05-29T11:38:07.384" v="26" actId="790"/>
          <ac:spMkLst>
            <pc:docMk/>
            <pc:sldMk cId="2305156289" sldId="358"/>
            <ac:spMk id="4" creationId="{4A553922-F9F9-9A3C-B083-CB7FB130B647}"/>
          </ac:spMkLst>
        </pc:spChg>
        <pc:spChg chg="mod">
          <ac:chgData name="Louis Wettinck" userId="10eb447a-943f-41d0-b8f3-4c03e062336f" providerId="ADAL" clId="{4362AB31-CAD5-FC42-A121-D4CCBA502350}" dt="2025-05-29T11:38:07.384" v="26" actId="790"/>
          <ac:spMkLst>
            <pc:docMk/>
            <pc:sldMk cId="2305156289" sldId="358"/>
            <ac:spMk id="9" creationId="{8AD72412-133E-8A2B-26C2-B170FC866EF4}"/>
          </ac:spMkLst>
        </pc:spChg>
        <pc:spChg chg="mod">
          <ac:chgData name="Louis Wettinck" userId="10eb447a-943f-41d0-b8f3-4c03e062336f" providerId="ADAL" clId="{4362AB31-CAD5-FC42-A121-D4CCBA502350}" dt="2025-05-29T11:38:07.384" v="26" actId="790"/>
          <ac:spMkLst>
            <pc:docMk/>
            <pc:sldMk cId="2305156289" sldId="358"/>
            <ac:spMk id="17" creationId="{CCC827CC-FDD5-2BC3-AF32-32471CD2665F}"/>
          </ac:spMkLst>
        </pc:spChg>
        <pc:spChg chg="mod">
          <ac:chgData name="Louis Wettinck" userId="10eb447a-943f-41d0-b8f3-4c03e062336f" providerId="ADAL" clId="{4362AB31-CAD5-FC42-A121-D4CCBA502350}" dt="2025-05-29T11:38:07.384" v="26" actId="790"/>
          <ac:spMkLst>
            <pc:docMk/>
            <pc:sldMk cId="2305156289" sldId="358"/>
            <ac:spMk id="19" creationId="{61328334-4C4F-9D5E-8BF9-D716A97DE28F}"/>
          </ac:spMkLst>
        </pc:spChg>
      </pc:sldChg>
      <pc:sldChg chg="modSp mod">
        <pc:chgData name="Louis Wettinck" userId="10eb447a-943f-41d0-b8f3-4c03e062336f" providerId="ADAL" clId="{4362AB31-CAD5-FC42-A121-D4CCBA502350}" dt="2025-05-29T11:38:07.384" v="26" actId="790"/>
        <pc:sldMkLst>
          <pc:docMk/>
          <pc:sldMk cId="2270096493" sldId="361"/>
        </pc:sldMkLst>
        <pc:spChg chg="mod">
          <ac:chgData name="Louis Wettinck" userId="10eb447a-943f-41d0-b8f3-4c03e062336f" providerId="ADAL" clId="{4362AB31-CAD5-FC42-A121-D4CCBA502350}" dt="2025-05-29T11:38:07.384" v="26" actId="790"/>
          <ac:spMkLst>
            <pc:docMk/>
            <pc:sldMk cId="2270096493" sldId="361"/>
            <ac:spMk id="2" creationId="{E4E29DF8-DFAD-C178-FD02-D583278FD28E}"/>
          </ac:spMkLst>
        </pc:spChg>
        <pc:spChg chg="mod">
          <ac:chgData name="Louis Wettinck" userId="10eb447a-943f-41d0-b8f3-4c03e062336f" providerId="ADAL" clId="{4362AB31-CAD5-FC42-A121-D4CCBA502350}" dt="2025-05-29T11:38:07.384" v="26" actId="790"/>
          <ac:spMkLst>
            <pc:docMk/>
            <pc:sldMk cId="2270096493" sldId="361"/>
            <ac:spMk id="4" creationId="{7ED78061-ADCB-3AE0-A52C-B9929C1C7C15}"/>
          </ac:spMkLst>
        </pc:spChg>
        <pc:spChg chg="mod">
          <ac:chgData name="Louis Wettinck" userId="10eb447a-943f-41d0-b8f3-4c03e062336f" providerId="ADAL" clId="{4362AB31-CAD5-FC42-A121-D4CCBA502350}" dt="2025-05-29T11:38:07.384" v="26" actId="790"/>
          <ac:spMkLst>
            <pc:docMk/>
            <pc:sldMk cId="2270096493" sldId="361"/>
            <ac:spMk id="9" creationId="{332A03F8-0BA7-1D9F-866E-1DD377086A30}"/>
          </ac:spMkLst>
        </pc:spChg>
        <pc:spChg chg="mod">
          <ac:chgData name="Louis Wettinck" userId="10eb447a-943f-41d0-b8f3-4c03e062336f" providerId="ADAL" clId="{4362AB31-CAD5-FC42-A121-D4CCBA502350}" dt="2025-05-29T11:38:07.384" v="26" actId="790"/>
          <ac:spMkLst>
            <pc:docMk/>
            <pc:sldMk cId="2270096493" sldId="361"/>
            <ac:spMk id="17" creationId="{D7D2BEF7-B8E7-6BF8-BE55-806174B877ED}"/>
          </ac:spMkLst>
        </pc:spChg>
        <pc:spChg chg="mod">
          <ac:chgData name="Louis Wettinck" userId="10eb447a-943f-41d0-b8f3-4c03e062336f" providerId="ADAL" clId="{4362AB31-CAD5-FC42-A121-D4CCBA502350}" dt="2025-05-29T11:38:07.384" v="26" actId="790"/>
          <ac:spMkLst>
            <pc:docMk/>
            <pc:sldMk cId="2270096493" sldId="361"/>
            <ac:spMk id="19" creationId="{EFC97622-B9BD-BFE8-05C6-D4D92B4B79FF}"/>
          </ac:spMkLst>
        </pc:spChg>
      </pc:sldChg>
      <pc:sldChg chg="modSp mod">
        <pc:chgData name="Louis Wettinck" userId="10eb447a-943f-41d0-b8f3-4c03e062336f" providerId="ADAL" clId="{4362AB31-CAD5-FC42-A121-D4CCBA502350}" dt="2025-05-29T11:38:07.384" v="26" actId="790"/>
        <pc:sldMkLst>
          <pc:docMk/>
          <pc:sldMk cId="2956799643" sldId="362"/>
        </pc:sldMkLst>
        <pc:spChg chg="mod">
          <ac:chgData name="Louis Wettinck" userId="10eb447a-943f-41d0-b8f3-4c03e062336f" providerId="ADAL" clId="{4362AB31-CAD5-FC42-A121-D4CCBA502350}" dt="2025-05-29T11:38:07.384" v="26" actId="790"/>
          <ac:spMkLst>
            <pc:docMk/>
            <pc:sldMk cId="2956799643" sldId="362"/>
            <ac:spMk id="6" creationId="{0BF2FE7A-EFAE-FC0D-12CB-7EA428C6485C}"/>
          </ac:spMkLst>
        </pc:spChg>
        <pc:spChg chg="mod">
          <ac:chgData name="Louis Wettinck" userId="10eb447a-943f-41d0-b8f3-4c03e062336f" providerId="ADAL" clId="{4362AB31-CAD5-FC42-A121-D4CCBA502350}" dt="2025-05-29T11:38:07.384" v="26" actId="790"/>
          <ac:spMkLst>
            <pc:docMk/>
            <pc:sldMk cId="2956799643" sldId="362"/>
            <ac:spMk id="9" creationId="{A0C6F731-5215-834C-FAEA-1B2DA1DADE71}"/>
          </ac:spMkLst>
        </pc:spChg>
        <pc:spChg chg="mod">
          <ac:chgData name="Louis Wettinck" userId="10eb447a-943f-41d0-b8f3-4c03e062336f" providerId="ADAL" clId="{4362AB31-CAD5-FC42-A121-D4CCBA502350}" dt="2025-05-29T11:38:07.384" v="26" actId="790"/>
          <ac:spMkLst>
            <pc:docMk/>
            <pc:sldMk cId="2956799643" sldId="362"/>
            <ac:spMk id="10" creationId="{5F712074-3FB5-1E21-8634-63A8412941BB}"/>
          </ac:spMkLst>
        </pc:spChg>
        <pc:spChg chg="mod">
          <ac:chgData name="Louis Wettinck" userId="10eb447a-943f-41d0-b8f3-4c03e062336f" providerId="ADAL" clId="{4362AB31-CAD5-FC42-A121-D4CCBA502350}" dt="2025-05-29T11:38:07.384" v="26" actId="790"/>
          <ac:spMkLst>
            <pc:docMk/>
            <pc:sldMk cId="2956799643" sldId="362"/>
            <ac:spMk id="12" creationId="{26025D92-9D4B-3F7F-8529-DFE91D6A1F9C}"/>
          </ac:spMkLst>
        </pc:spChg>
        <pc:spChg chg="mod">
          <ac:chgData name="Louis Wettinck" userId="10eb447a-943f-41d0-b8f3-4c03e062336f" providerId="ADAL" clId="{4362AB31-CAD5-FC42-A121-D4CCBA502350}" dt="2025-05-29T11:38:07.384" v="26" actId="790"/>
          <ac:spMkLst>
            <pc:docMk/>
            <pc:sldMk cId="2956799643" sldId="362"/>
            <ac:spMk id="13" creationId="{000922E1-F7E2-5EA2-AB3D-CE47E01DB66B}"/>
          </ac:spMkLst>
        </pc:spChg>
        <pc:spChg chg="mod">
          <ac:chgData name="Louis Wettinck" userId="10eb447a-943f-41d0-b8f3-4c03e062336f" providerId="ADAL" clId="{4362AB31-CAD5-FC42-A121-D4CCBA502350}" dt="2025-05-29T11:38:07.384" v="26" actId="790"/>
          <ac:spMkLst>
            <pc:docMk/>
            <pc:sldMk cId="2956799643" sldId="362"/>
            <ac:spMk id="15" creationId="{C5D51BC6-9709-31A5-A583-F38700D49FC2}"/>
          </ac:spMkLst>
        </pc:spChg>
        <pc:spChg chg="mod">
          <ac:chgData name="Louis Wettinck" userId="10eb447a-943f-41d0-b8f3-4c03e062336f" providerId="ADAL" clId="{4362AB31-CAD5-FC42-A121-D4CCBA502350}" dt="2025-05-29T11:38:07.384" v="26" actId="790"/>
          <ac:spMkLst>
            <pc:docMk/>
            <pc:sldMk cId="2956799643" sldId="362"/>
            <ac:spMk id="16" creationId="{72B918E0-AB91-4A26-806D-3DC0D099317F}"/>
          </ac:spMkLst>
        </pc:spChg>
        <pc:spChg chg="mod">
          <ac:chgData name="Louis Wettinck" userId="10eb447a-943f-41d0-b8f3-4c03e062336f" providerId="ADAL" clId="{4362AB31-CAD5-FC42-A121-D4CCBA502350}" dt="2025-05-29T11:38:07.384" v="26" actId="790"/>
          <ac:spMkLst>
            <pc:docMk/>
            <pc:sldMk cId="2956799643" sldId="362"/>
            <ac:spMk id="17" creationId="{93A81C03-A14B-05B6-4CE3-C53EF192DDA2}"/>
          </ac:spMkLst>
        </pc:spChg>
        <pc:spChg chg="mod">
          <ac:chgData name="Louis Wettinck" userId="10eb447a-943f-41d0-b8f3-4c03e062336f" providerId="ADAL" clId="{4362AB31-CAD5-FC42-A121-D4CCBA502350}" dt="2025-05-29T11:38:07.384" v="26" actId="790"/>
          <ac:spMkLst>
            <pc:docMk/>
            <pc:sldMk cId="2956799643" sldId="362"/>
            <ac:spMk id="19" creationId="{7AE6A40D-5282-584C-D3E6-E37F4D0EF0EA}"/>
          </ac:spMkLst>
        </pc:spChg>
        <pc:spChg chg="mod">
          <ac:chgData name="Louis Wettinck" userId="10eb447a-943f-41d0-b8f3-4c03e062336f" providerId="ADAL" clId="{4362AB31-CAD5-FC42-A121-D4CCBA502350}" dt="2025-05-29T11:38:07.384" v="26" actId="790"/>
          <ac:spMkLst>
            <pc:docMk/>
            <pc:sldMk cId="2956799643" sldId="362"/>
            <ac:spMk id="20" creationId="{3A0C7514-970E-10A8-A5B6-1741805672A3}"/>
          </ac:spMkLst>
        </pc:spChg>
      </pc:sldChg>
      <pc:sldChg chg="delSp modSp mod delAnim">
        <pc:chgData name="Louis Wettinck" userId="10eb447a-943f-41d0-b8f3-4c03e062336f" providerId="ADAL" clId="{4362AB31-CAD5-FC42-A121-D4CCBA502350}" dt="2025-05-29T11:38:07.384" v="26" actId="790"/>
        <pc:sldMkLst>
          <pc:docMk/>
          <pc:sldMk cId="4269516829" sldId="368"/>
        </pc:sldMkLst>
      </pc:sldChg>
      <pc:sldChg chg="modSp mod">
        <pc:chgData name="Louis Wettinck" userId="10eb447a-943f-41d0-b8f3-4c03e062336f" providerId="ADAL" clId="{4362AB31-CAD5-FC42-A121-D4CCBA502350}" dt="2025-05-29T11:38:07.384" v="26" actId="790"/>
        <pc:sldMkLst>
          <pc:docMk/>
          <pc:sldMk cId="1167251555" sldId="369"/>
        </pc:sldMkLst>
        <pc:spChg chg="mod">
          <ac:chgData name="Louis Wettinck" userId="10eb447a-943f-41d0-b8f3-4c03e062336f" providerId="ADAL" clId="{4362AB31-CAD5-FC42-A121-D4CCBA502350}" dt="2025-05-29T11:38:07.384" v="26" actId="790"/>
          <ac:spMkLst>
            <pc:docMk/>
            <pc:sldMk cId="1167251555" sldId="369"/>
            <ac:spMk id="2" creationId="{662E23A8-DB9E-949E-C6C7-A983F0080175}"/>
          </ac:spMkLst>
        </pc:spChg>
        <pc:spChg chg="mod">
          <ac:chgData name="Louis Wettinck" userId="10eb447a-943f-41d0-b8f3-4c03e062336f" providerId="ADAL" clId="{4362AB31-CAD5-FC42-A121-D4CCBA502350}" dt="2025-05-29T11:38:07.384" v="26" actId="790"/>
          <ac:spMkLst>
            <pc:docMk/>
            <pc:sldMk cId="1167251555" sldId="369"/>
            <ac:spMk id="4" creationId="{B344AB77-CB68-8582-18AD-8045C38A61B8}"/>
          </ac:spMkLst>
        </pc:spChg>
        <pc:spChg chg="mod">
          <ac:chgData name="Louis Wettinck" userId="10eb447a-943f-41d0-b8f3-4c03e062336f" providerId="ADAL" clId="{4362AB31-CAD5-FC42-A121-D4CCBA502350}" dt="2025-05-29T11:38:07.384" v="26" actId="790"/>
          <ac:spMkLst>
            <pc:docMk/>
            <pc:sldMk cId="1167251555" sldId="369"/>
            <ac:spMk id="9" creationId="{493C9E7D-0425-DA69-C50C-F63A1148C0E1}"/>
          </ac:spMkLst>
        </pc:spChg>
        <pc:spChg chg="mod">
          <ac:chgData name="Louis Wettinck" userId="10eb447a-943f-41d0-b8f3-4c03e062336f" providerId="ADAL" clId="{4362AB31-CAD5-FC42-A121-D4CCBA502350}" dt="2025-05-29T11:38:07.384" v="26" actId="790"/>
          <ac:spMkLst>
            <pc:docMk/>
            <pc:sldMk cId="1167251555" sldId="369"/>
            <ac:spMk id="10" creationId="{2D439D9E-72CB-7884-5086-77D345C82714}"/>
          </ac:spMkLst>
        </pc:spChg>
        <pc:spChg chg="mod">
          <ac:chgData name="Louis Wettinck" userId="10eb447a-943f-41d0-b8f3-4c03e062336f" providerId="ADAL" clId="{4362AB31-CAD5-FC42-A121-D4CCBA502350}" dt="2025-05-29T11:38:07.384" v="26" actId="790"/>
          <ac:spMkLst>
            <pc:docMk/>
            <pc:sldMk cId="1167251555" sldId="369"/>
            <ac:spMk id="17" creationId="{BCCB1719-F0A3-7451-8BAE-2136121C2854}"/>
          </ac:spMkLst>
        </pc:spChg>
        <pc:spChg chg="mod">
          <ac:chgData name="Louis Wettinck" userId="10eb447a-943f-41d0-b8f3-4c03e062336f" providerId="ADAL" clId="{4362AB31-CAD5-FC42-A121-D4CCBA502350}" dt="2025-05-29T11:38:07.384" v="26" actId="790"/>
          <ac:spMkLst>
            <pc:docMk/>
            <pc:sldMk cId="1167251555" sldId="369"/>
            <ac:spMk id="19" creationId="{D2B0F730-5B60-02E9-22CC-AD6E6AF0E708}"/>
          </ac:spMkLst>
        </pc:spChg>
      </pc:sldChg>
      <pc:sldChg chg="modSp mod">
        <pc:chgData name="Louis Wettinck" userId="10eb447a-943f-41d0-b8f3-4c03e062336f" providerId="ADAL" clId="{4362AB31-CAD5-FC42-A121-D4CCBA502350}" dt="2025-05-29T11:38:07.384" v="26" actId="790"/>
        <pc:sldMkLst>
          <pc:docMk/>
          <pc:sldMk cId="2052677542" sldId="370"/>
        </pc:sldMkLst>
      </pc:sldChg>
      <pc:sldChg chg="delSp modSp mod delAnim">
        <pc:chgData name="Louis Wettinck" userId="10eb447a-943f-41d0-b8f3-4c03e062336f" providerId="ADAL" clId="{4362AB31-CAD5-FC42-A121-D4CCBA502350}" dt="2025-05-29T11:38:07.384" v="26" actId="790"/>
        <pc:sldMkLst>
          <pc:docMk/>
          <pc:sldMk cId="553566486" sldId="371"/>
        </pc:sldMkLst>
      </pc:sldChg>
      <pc:sldChg chg="modSp mod modNotesTx">
        <pc:chgData name="Louis Wettinck" userId="10eb447a-943f-41d0-b8f3-4c03e062336f" providerId="ADAL" clId="{4362AB31-CAD5-FC42-A121-D4CCBA502350}" dt="2025-05-29T11:38:27.284" v="27" actId="313"/>
        <pc:sldMkLst>
          <pc:docMk/>
          <pc:sldMk cId="2535363923" sldId="379"/>
        </pc:sldMkLst>
        <pc:spChg chg="mod">
          <ac:chgData name="Louis Wettinck" userId="10eb447a-943f-41d0-b8f3-4c03e062336f" providerId="ADAL" clId="{4362AB31-CAD5-FC42-A121-D4CCBA502350}" dt="2025-05-29T11:38:07.384" v="26" actId="790"/>
          <ac:spMkLst>
            <pc:docMk/>
            <pc:sldMk cId="2535363923" sldId="379"/>
            <ac:spMk id="4" creationId="{D9BC42E2-56CA-E5F8-ECCD-FDD0FF37FA73}"/>
          </ac:spMkLst>
        </pc:spChg>
        <pc:spChg chg="mod">
          <ac:chgData name="Louis Wettinck" userId="10eb447a-943f-41d0-b8f3-4c03e062336f" providerId="ADAL" clId="{4362AB31-CAD5-FC42-A121-D4CCBA502350}" dt="2025-05-29T11:38:07.384" v="26" actId="790"/>
          <ac:spMkLst>
            <pc:docMk/>
            <pc:sldMk cId="2535363923" sldId="379"/>
            <ac:spMk id="9" creationId="{515CD4C0-FD96-7730-1DD5-2F59C910EEB8}"/>
          </ac:spMkLst>
        </pc:spChg>
        <pc:spChg chg="mod">
          <ac:chgData name="Louis Wettinck" userId="10eb447a-943f-41d0-b8f3-4c03e062336f" providerId="ADAL" clId="{4362AB31-CAD5-FC42-A121-D4CCBA502350}" dt="2025-05-29T11:38:07.384" v="26" actId="790"/>
          <ac:spMkLst>
            <pc:docMk/>
            <pc:sldMk cId="2535363923" sldId="379"/>
            <ac:spMk id="17" creationId="{EE21953C-F9DC-E932-DCBC-931B9293456D}"/>
          </ac:spMkLst>
        </pc:spChg>
        <pc:spChg chg="mod">
          <ac:chgData name="Louis Wettinck" userId="10eb447a-943f-41d0-b8f3-4c03e062336f" providerId="ADAL" clId="{4362AB31-CAD5-FC42-A121-D4CCBA502350}" dt="2025-05-29T11:38:07.384" v="26" actId="790"/>
          <ac:spMkLst>
            <pc:docMk/>
            <pc:sldMk cId="2535363923" sldId="379"/>
            <ac:spMk id="19" creationId="{8032FC71-EC3B-7C58-33FD-50A426E06E19}"/>
          </ac:spMkLst>
        </pc:spChg>
        <pc:graphicFrameChg chg="modGraphic">
          <ac:chgData name="Louis Wettinck" userId="10eb447a-943f-41d0-b8f3-4c03e062336f" providerId="ADAL" clId="{4362AB31-CAD5-FC42-A121-D4CCBA502350}" dt="2025-05-29T11:38:07.384" v="26" actId="790"/>
          <ac:graphicFrameMkLst>
            <pc:docMk/>
            <pc:sldMk cId="2535363923" sldId="379"/>
            <ac:graphicFrameMk id="6" creationId="{9BF217F5-36B3-DC34-16FA-A5ED3B444861}"/>
          </ac:graphicFrameMkLst>
        </pc:graphicFrameChg>
        <pc:graphicFrameChg chg="modGraphic">
          <ac:chgData name="Louis Wettinck" userId="10eb447a-943f-41d0-b8f3-4c03e062336f" providerId="ADAL" clId="{4362AB31-CAD5-FC42-A121-D4CCBA502350}" dt="2025-05-29T11:38:07.384" v="26" actId="790"/>
          <ac:graphicFrameMkLst>
            <pc:docMk/>
            <pc:sldMk cId="2535363923" sldId="379"/>
            <ac:graphicFrameMk id="7" creationId="{00E04E06-9632-FC13-0931-C328A5960D9A}"/>
          </ac:graphicFrameMkLst>
        </pc:graphicFrameChg>
      </pc:sldChg>
      <pc:sldChg chg="modSp add mod">
        <pc:chgData name="Louis Wettinck" userId="10eb447a-943f-41d0-b8f3-4c03e062336f" providerId="ADAL" clId="{4362AB31-CAD5-FC42-A121-D4CCBA502350}" dt="2025-05-29T11:38:46.898" v="29" actId="20577"/>
        <pc:sldMkLst>
          <pc:docMk/>
          <pc:sldMk cId="3284066341" sldId="380"/>
        </pc:sldMkLst>
        <pc:spChg chg="mod">
          <ac:chgData name="Louis Wettinck" userId="10eb447a-943f-41d0-b8f3-4c03e062336f" providerId="ADAL" clId="{4362AB31-CAD5-FC42-A121-D4CCBA502350}" dt="2025-05-29T11:38:46.898" v="29" actId="20577"/>
          <ac:spMkLst>
            <pc:docMk/>
            <pc:sldMk cId="3284066341" sldId="380"/>
            <ac:spMk id="2" creationId="{DB802176-45CB-2CC6-4F1B-3CD0C5382869}"/>
          </ac:spMkLst>
        </pc:spChg>
        <pc:spChg chg="mod">
          <ac:chgData name="Louis Wettinck" userId="10eb447a-943f-41d0-b8f3-4c03e062336f" providerId="ADAL" clId="{4362AB31-CAD5-FC42-A121-D4CCBA502350}" dt="2025-05-29T11:38:07.384" v="26" actId="790"/>
          <ac:spMkLst>
            <pc:docMk/>
            <pc:sldMk cId="3284066341" sldId="380"/>
            <ac:spMk id="4" creationId="{E48FF9CB-FA6A-1BCD-D418-E84E85CD2F27}"/>
          </ac:spMkLst>
        </pc:spChg>
        <pc:spChg chg="mod">
          <ac:chgData name="Louis Wettinck" userId="10eb447a-943f-41d0-b8f3-4c03e062336f" providerId="ADAL" clId="{4362AB31-CAD5-FC42-A121-D4CCBA502350}" dt="2025-05-29T11:38:07.384" v="26" actId="790"/>
          <ac:spMkLst>
            <pc:docMk/>
            <pc:sldMk cId="3284066341" sldId="380"/>
            <ac:spMk id="18" creationId="{C0F7F107-BD24-CD3E-A90D-8A343AD01309}"/>
          </ac:spMkLst>
        </pc:spChg>
        <pc:spChg chg="mod">
          <ac:chgData name="Louis Wettinck" userId="10eb447a-943f-41d0-b8f3-4c03e062336f" providerId="ADAL" clId="{4362AB31-CAD5-FC42-A121-D4CCBA502350}" dt="2025-05-29T11:38:07.384" v="26" actId="790"/>
          <ac:spMkLst>
            <pc:docMk/>
            <pc:sldMk cId="3284066341" sldId="380"/>
            <ac:spMk id="20" creationId="{2639D078-D2C8-5A73-1466-B522B3EA48FF}"/>
          </ac:spMkLst>
        </pc:spChg>
        <pc:spChg chg="mod">
          <ac:chgData name="Louis Wettinck" userId="10eb447a-943f-41d0-b8f3-4c03e062336f" providerId="ADAL" clId="{4362AB31-CAD5-FC42-A121-D4CCBA502350}" dt="2025-05-29T11:38:07.384" v="26" actId="790"/>
          <ac:spMkLst>
            <pc:docMk/>
            <pc:sldMk cId="3284066341" sldId="380"/>
            <ac:spMk id="21" creationId="{46609CB5-19F4-6AE2-9F35-44B73508735D}"/>
          </ac:spMkLst>
        </pc:spChg>
      </pc:sldChg>
      <pc:sldChg chg="modSp add del">
        <pc:chgData name="Louis Wettinck" userId="10eb447a-943f-41d0-b8f3-4c03e062336f" providerId="ADAL" clId="{4362AB31-CAD5-FC42-A121-D4CCBA502350}" dt="2025-05-29T11:33:39.717" v="5" actId="2696"/>
        <pc:sldMkLst>
          <pc:docMk/>
          <pc:sldMk cId="3442736999" sldId="380"/>
        </pc:sldMkLst>
      </pc:sldChg>
    </pc:docChg>
  </pc:docChgLst>
  <pc:docChgLst>
    <pc:chgData name="Louis Wettinck" userId="9b61ac37dae9b6fb" providerId="LiveId" clId="{ACF46FFE-3FD4-2745-BC81-6EF4ED62074E}"/>
    <pc:docChg chg="undo custSel addSld delSld modSld">
      <pc:chgData name="Louis Wettinck" userId="9b61ac37dae9b6fb" providerId="LiveId" clId="{ACF46FFE-3FD4-2745-BC81-6EF4ED62074E}" dt="2025-06-03T20:29:24.792" v="415" actId="1076"/>
      <pc:docMkLst>
        <pc:docMk/>
      </pc:docMkLst>
      <pc:sldChg chg="addSp delSp modSp mod">
        <pc:chgData name="Louis Wettinck" userId="9b61ac37dae9b6fb" providerId="LiveId" clId="{ACF46FFE-3FD4-2745-BC81-6EF4ED62074E}" dt="2025-06-03T20:20:24.580" v="316" actId="1076"/>
        <pc:sldMkLst>
          <pc:docMk/>
          <pc:sldMk cId="3954955366" sldId="257"/>
        </pc:sldMkLst>
        <pc:picChg chg="add mod">
          <ac:chgData name="Louis Wettinck" userId="9b61ac37dae9b6fb" providerId="LiveId" clId="{ACF46FFE-3FD4-2745-BC81-6EF4ED62074E}" dt="2025-06-03T20:20:24.580" v="316" actId="1076"/>
          <ac:picMkLst>
            <pc:docMk/>
            <pc:sldMk cId="3954955366" sldId="257"/>
            <ac:picMk id="4" creationId="{E4F233A8-E3F3-F01C-0383-DBBF56AB9B50}"/>
          </ac:picMkLst>
        </pc:picChg>
      </pc:sldChg>
      <pc:sldChg chg="addSp delSp modSp mod modAnim">
        <pc:chgData name="Louis Wettinck" userId="9b61ac37dae9b6fb" providerId="LiveId" clId="{ACF46FFE-3FD4-2745-BC81-6EF4ED62074E}" dt="2025-06-03T20:23:09.824" v="375" actId="478"/>
        <pc:sldMkLst>
          <pc:docMk/>
          <pc:sldMk cId="3828374808" sldId="260"/>
        </pc:sldMkLst>
        <pc:spChg chg="mod">
          <ac:chgData name="Louis Wettinck" userId="9b61ac37dae9b6fb" providerId="LiveId" clId="{ACF46FFE-3FD4-2745-BC81-6EF4ED62074E}" dt="2025-06-03T20:21:48.746" v="357" actId="20577"/>
          <ac:spMkLst>
            <pc:docMk/>
            <pc:sldMk cId="3828374808" sldId="260"/>
            <ac:spMk id="2" creationId="{66FE24E9-1ACF-FAC6-F6F3-4E1E81E41EA8}"/>
          </ac:spMkLst>
        </pc:spChg>
        <pc:spChg chg="add mod">
          <ac:chgData name="Louis Wettinck" userId="9b61ac37dae9b6fb" providerId="LiveId" clId="{ACF46FFE-3FD4-2745-BC81-6EF4ED62074E}" dt="2025-06-03T20:22:28.245" v="363" actId="1076"/>
          <ac:spMkLst>
            <pc:docMk/>
            <pc:sldMk cId="3828374808" sldId="260"/>
            <ac:spMk id="5" creationId="{EF32EE0C-13B1-71E9-16CE-3BD088404360}"/>
          </ac:spMkLst>
        </pc:spChg>
        <pc:picChg chg="add mod">
          <ac:chgData name="Louis Wettinck" userId="9b61ac37dae9b6fb" providerId="LiveId" clId="{ACF46FFE-3FD4-2745-BC81-6EF4ED62074E}" dt="2025-06-03T20:21:25.363" v="329" actId="1076"/>
          <ac:picMkLst>
            <pc:docMk/>
            <pc:sldMk cId="3828374808" sldId="260"/>
            <ac:picMk id="3" creationId="{3A9B44D9-9F69-6F73-2120-A1B40708C2BA}"/>
          </ac:picMkLst>
        </pc:picChg>
        <pc:picChg chg="add mod">
          <ac:chgData name="Louis Wettinck" userId="9b61ac37dae9b6fb" providerId="LiveId" clId="{ACF46FFE-3FD4-2745-BC81-6EF4ED62074E}" dt="2025-06-03T20:23:07.696" v="374" actId="1076"/>
          <ac:picMkLst>
            <pc:docMk/>
            <pc:sldMk cId="3828374808" sldId="260"/>
            <ac:picMk id="10" creationId="{FDB9FBF5-3FDF-2A69-B3D0-4D4E47A88A65}"/>
          </ac:picMkLst>
        </pc:picChg>
      </pc:sldChg>
      <pc:sldChg chg="addSp modSp mod modAnim">
        <pc:chgData name="Louis Wettinck" userId="9b61ac37dae9b6fb" providerId="LiveId" clId="{ACF46FFE-3FD4-2745-BC81-6EF4ED62074E}" dt="2025-05-30T11:19:56.175" v="306"/>
        <pc:sldMkLst>
          <pc:docMk/>
          <pc:sldMk cId="1252988217" sldId="276"/>
        </pc:sldMkLst>
        <pc:spChg chg="mod">
          <ac:chgData name="Louis Wettinck" userId="9b61ac37dae9b6fb" providerId="LiveId" clId="{ACF46FFE-3FD4-2745-BC81-6EF4ED62074E}" dt="2025-05-30T11:18:04.585" v="249" actId="1036"/>
          <ac:spMkLst>
            <pc:docMk/>
            <pc:sldMk cId="1252988217" sldId="276"/>
            <ac:spMk id="2" creationId="{56D58380-CFAF-B088-DA17-0BE1F22C16A0}"/>
          </ac:spMkLst>
        </pc:spChg>
        <pc:spChg chg="mod">
          <ac:chgData name="Louis Wettinck" userId="9b61ac37dae9b6fb" providerId="LiveId" clId="{ACF46FFE-3FD4-2745-BC81-6EF4ED62074E}" dt="2025-05-30T11:18:04.585" v="249" actId="1036"/>
          <ac:spMkLst>
            <pc:docMk/>
            <pc:sldMk cId="1252988217" sldId="276"/>
            <ac:spMk id="5" creationId="{6B285D96-965A-7867-E0F3-4184E4411F23}"/>
          </ac:spMkLst>
        </pc:spChg>
        <pc:spChg chg="mod">
          <ac:chgData name="Louis Wettinck" userId="9b61ac37dae9b6fb" providerId="LiveId" clId="{ACF46FFE-3FD4-2745-BC81-6EF4ED62074E}" dt="2025-05-30T11:18:04.585" v="249" actId="1036"/>
          <ac:spMkLst>
            <pc:docMk/>
            <pc:sldMk cId="1252988217" sldId="276"/>
            <ac:spMk id="6" creationId="{5C6F2268-DB65-F062-8135-886E6DA603BD}"/>
          </ac:spMkLst>
        </pc:spChg>
        <pc:spChg chg="add mod">
          <ac:chgData name="Louis Wettinck" userId="9b61ac37dae9b6fb" providerId="LiveId" clId="{ACF46FFE-3FD4-2745-BC81-6EF4ED62074E}" dt="2025-05-30T11:17:20.666" v="233" actId="1036"/>
          <ac:spMkLst>
            <pc:docMk/>
            <pc:sldMk cId="1252988217" sldId="276"/>
            <ac:spMk id="8" creationId="{B6C9770D-3A7F-028E-1B90-FC1C3E594987}"/>
          </ac:spMkLst>
        </pc:spChg>
        <pc:spChg chg="add mod">
          <ac:chgData name="Louis Wettinck" userId="9b61ac37dae9b6fb" providerId="LiveId" clId="{ACF46FFE-3FD4-2745-BC81-6EF4ED62074E}" dt="2025-05-30T11:17:28.235" v="236" actId="14100"/>
          <ac:spMkLst>
            <pc:docMk/>
            <pc:sldMk cId="1252988217" sldId="276"/>
            <ac:spMk id="10" creationId="{54E25420-6B0C-1E01-9A33-78284F684275}"/>
          </ac:spMkLst>
        </pc:spChg>
        <pc:spChg chg="add mod">
          <ac:chgData name="Louis Wettinck" userId="9b61ac37dae9b6fb" providerId="LiveId" clId="{ACF46FFE-3FD4-2745-BC81-6EF4ED62074E}" dt="2025-05-30T11:19:10.263" v="274" actId="1076"/>
          <ac:spMkLst>
            <pc:docMk/>
            <pc:sldMk cId="1252988217" sldId="276"/>
            <ac:spMk id="11" creationId="{278053A6-E488-09BC-3324-0B036BEDB72F}"/>
          </ac:spMkLst>
        </pc:spChg>
        <pc:spChg chg="add mod">
          <ac:chgData name="Louis Wettinck" userId="9b61ac37dae9b6fb" providerId="LiveId" clId="{ACF46FFE-3FD4-2745-BC81-6EF4ED62074E}" dt="2025-05-30T11:19:20.263" v="275" actId="1076"/>
          <ac:spMkLst>
            <pc:docMk/>
            <pc:sldMk cId="1252988217" sldId="276"/>
            <ac:spMk id="12" creationId="{9923E437-9644-3AC1-A90D-711920448185}"/>
          </ac:spMkLst>
        </pc:spChg>
        <pc:spChg chg="add mod">
          <ac:chgData name="Louis Wettinck" userId="9b61ac37dae9b6fb" providerId="LiveId" clId="{ACF46FFE-3FD4-2745-BC81-6EF4ED62074E}" dt="2025-05-30T11:19:20.263" v="275" actId="1076"/>
          <ac:spMkLst>
            <pc:docMk/>
            <pc:sldMk cId="1252988217" sldId="276"/>
            <ac:spMk id="13" creationId="{747761DE-F65E-57BF-0CCB-096F9BCE9015}"/>
          </ac:spMkLst>
        </pc:spChg>
        <pc:spChg chg="add mod">
          <ac:chgData name="Louis Wettinck" userId="9b61ac37dae9b6fb" providerId="LiveId" clId="{ACF46FFE-3FD4-2745-BC81-6EF4ED62074E}" dt="2025-05-30T11:19:20.263" v="275" actId="1076"/>
          <ac:spMkLst>
            <pc:docMk/>
            <pc:sldMk cId="1252988217" sldId="276"/>
            <ac:spMk id="14" creationId="{82151130-9F02-FF23-7CD9-98BC45CD98D8}"/>
          </ac:spMkLst>
        </pc:spChg>
        <pc:spChg chg="add mod">
          <ac:chgData name="Louis Wettinck" userId="9b61ac37dae9b6fb" providerId="LiveId" clId="{ACF46FFE-3FD4-2745-BC81-6EF4ED62074E}" dt="2025-05-30T11:19:24.896" v="277" actId="1076"/>
          <ac:spMkLst>
            <pc:docMk/>
            <pc:sldMk cId="1252988217" sldId="276"/>
            <ac:spMk id="15" creationId="{C8BD871C-191D-5873-9399-764F36A87722}"/>
          </ac:spMkLst>
        </pc:spChg>
        <pc:spChg chg="mod">
          <ac:chgData name="Louis Wettinck" userId="9b61ac37dae9b6fb" providerId="LiveId" clId="{ACF46FFE-3FD4-2745-BC81-6EF4ED62074E}" dt="2025-05-30T11:18:04.585" v="249" actId="1036"/>
          <ac:spMkLst>
            <pc:docMk/>
            <pc:sldMk cId="1252988217" sldId="276"/>
            <ac:spMk id="34" creationId="{707FBDCE-BA56-7429-985D-F243A368D212}"/>
          </ac:spMkLst>
        </pc:spChg>
        <pc:spChg chg="mod">
          <ac:chgData name="Louis Wettinck" userId="9b61ac37dae9b6fb" providerId="LiveId" clId="{ACF46FFE-3FD4-2745-BC81-6EF4ED62074E}" dt="2025-05-30T11:18:04.585" v="249" actId="1036"/>
          <ac:spMkLst>
            <pc:docMk/>
            <pc:sldMk cId="1252988217" sldId="276"/>
            <ac:spMk id="35" creationId="{E6E89644-EB12-3C7B-3615-303817E1C635}"/>
          </ac:spMkLst>
        </pc:spChg>
        <pc:spChg chg="mod">
          <ac:chgData name="Louis Wettinck" userId="9b61ac37dae9b6fb" providerId="LiveId" clId="{ACF46FFE-3FD4-2745-BC81-6EF4ED62074E}" dt="2025-05-30T11:18:04.585" v="249" actId="1036"/>
          <ac:spMkLst>
            <pc:docMk/>
            <pc:sldMk cId="1252988217" sldId="276"/>
            <ac:spMk id="36" creationId="{3AE4794E-9C44-309A-BB44-0E2BB005763C}"/>
          </ac:spMkLst>
        </pc:spChg>
        <pc:spChg chg="mod">
          <ac:chgData name="Louis Wettinck" userId="9b61ac37dae9b6fb" providerId="LiveId" clId="{ACF46FFE-3FD4-2745-BC81-6EF4ED62074E}" dt="2025-05-30T11:18:04.585" v="249" actId="1036"/>
          <ac:spMkLst>
            <pc:docMk/>
            <pc:sldMk cId="1252988217" sldId="276"/>
            <ac:spMk id="37" creationId="{F16D3479-05CD-2D21-FF38-703640C99DE0}"/>
          </ac:spMkLst>
        </pc:spChg>
        <pc:spChg chg="mod">
          <ac:chgData name="Louis Wettinck" userId="9b61ac37dae9b6fb" providerId="LiveId" clId="{ACF46FFE-3FD4-2745-BC81-6EF4ED62074E}" dt="2025-05-30T11:18:04.585" v="249" actId="1036"/>
          <ac:spMkLst>
            <pc:docMk/>
            <pc:sldMk cId="1252988217" sldId="276"/>
            <ac:spMk id="38" creationId="{30311D06-6D15-2F98-9BA1-926696D61FFB}"/>
          </ac:spMkLst>
        </pc:spChg>
        <pc:spChg chg="mod">
          <ac:chgData name="Louis Wettinck" userId="9b61ac37dae9b6fb" providerId="LiveId" clId="{ACF46FFE-3FD4-2745-BC81-6EF4ED62074E}" dt="2025-05-30T11:17:32.096" v="237" actId="1076"/>
          <ac:spMkLst>
            <pc:docMk/>
            <pc:sldMk cId="1252988217" sldId="276"/>
            <ac:spMk id="71" creationId="{0F8DC912-1AEB-C2CC-D90C-1F0D99C306E3}"/>
          </ac:spMkLst>
        </pc:spChg>
        <pc:spChg chg="mod">
          <ac:chgData name="Louis Wettinck" userId="9b61ac37dae9b6fb" providerId="LiveId" clId="{ACF46FFE-3FD4-2745-BC81-6EF4ED62074E}" dt="2025-05-30T11:17:17.054" v="230" actId="1035"/>
          <ac:spMkLst>
            <pc:docMk/>
            <pc:sldMk cId="1252988217" sldId="276"/>
            <ac:spMk id="72" creationId="{DC69FB4F-7157-5A9A-C552-E266804C1E04}"/>
          </ac:spMkLst>
        </pc:spChg>
        <pc:graphicFrameChg chg="mod modGraphic">
          <ac:chgData name="Louis Wettinck" userId="9b61ac37dae9b6fb" providerId="LiveId" clId="{ACF46FFE-3FD4-2745-BC81-6EF4ED62074E}" dt="2025-05-30T11:17:52.300" v="239" actId="14100"/>
          <ac:graphicFrameMkLst>
            <pc:docMk/>
            <pc:sldMk cId="1252988217" sldId="276"/>
            <ac:graphicFrameMk id="3" creationId="{0AC348A0-46A9-13AD-1705-4517F64B2DB9}"/>
          </ac:graphicFrameMkLst>
        </pc:graphicFrameChg>
      </pc:sldChg>
      <pc:sldChg chg="addSp delSp modSp mod modAnim">
        <pc:chgData name="Louis Wettinck" userId="9b61ac37dae9b6fb" providerId="LiveId" clId="{ACF46FFE-3FD4-2745-BC81-6EF4ED62074E}" dt="2025-05-30T11:18:22.029" v="257" actId="1076"/>
        <pc:sldMkLst>
          <pc:docMk/>
          <pc:sldMk cId="3667104246" sldId="281"/>
        </pc:sldMkLst>
        <pc:spChg chg="add mod">
          <ac:chgData name="Louis Wettinck" userId="9b61ac37dae9b6fb" providerId="LiveId" clId="{ACF46FFE-3FD4-2745-BC81-6EF4ED62074E}" dt="2025-05-30T11:13:37.843" v="87" actId="1076"/>
          <ac:spMkLst>
            <pc:docMk/>
            <pc:sldMk cId="3667104246" sldId="281"/>
            <ac:spMk id="5" creationId="{C7F76ADF-3D29-829F-663E-FBC3443E919C}"/>
          </ac:spMkLst>
        </pc:spChg>
        <pc:spChg chg="add mod">
          <ac:chgData name="Louis Wettinck" userId="9b61ac37dae9b6fb" providerId="LiveId" clId="{ACF46FFE-3FD4-2745-BC81-6EF4ED62074E}" dt="2025-05-30T11:13:22.642" v="81" actId="1076"/>
          <ac:spMkLst>
            <pc:docMk/>
            <pc:sldMk cId="3667104246" sldId="281"/>
            <ac:spMk id="7" creationId="{7181D93F-E0A3-B2E0-E507-A8D85B196C05}"/>
          </ac:spMkLst>
        </pc:spChg>
        <pc:spChg chg="add mod">
          <ac:chgData name="Louis Wettinck" userId="9b61ac37dae9b6fb" providerId="LiveId" clId="{ACF46FFE-3FD4-2745-BC81-6EF4ED62074E}" dt="2025-05-30T11:13:27.328" v="83" actId="1076"/>
          <ac:spMkLst>
            <pc:docMk/>
            <pc:sldMk cId="3667104246" sldId="281"/>
            <ac:spMk id="8" creationId="{1B3B5414-0564-61DA-944D-C751F52AFA44}"/>
          </ac:spMkLst>
        </pc:spChg>
        <pc:spChg chg="add mod">
          <ac:chgData name="Louis Wettinck" userId="9b61ac37dae9b6fb" providerId="LiveId" clId="{ACF46FFE-3FD4-2745-BC81-6EF4ED62074E}" dt="2025-05-30T11:13:43.374" v="89" actId="1076"/>
          <ac:spMkLst>
            <pc:docMk/>
            <pc:sldMk cId="3667104246" sldId="281"/>
            <ac:spMk id="12" creationId="{E84B6816-FC08-A465-905D-D620C0B59DDC}"/>
          </ac:spMkLst>
        </pc:spChg>
        <pc:spChg chg="add mod">
          <ac:chgData name="Louis Wettinck" userId="9b61ac37dae9b6fb" providerId="LiveId" clId="{ACF46FFE-3FD4-2745-BC81-6EF4ED62074E}" dt="2025-05-30T11:14:01.842" v="102" actId="1076"/>
          <ac:spMkLst>
            <pc:docMk/>
            <pc:sldMk cId="3667104246" sldId="281"/>
            <ac:spMk id="13" creationId="{A38F9834-54A5-3ECF-53D9-BA261EF825F4}"/>
          </ac:spMkLst>
        </pc:spChg>
        <pc:spChg chg="add mod">
          <ac:chgData name="Louis Wettinck" userId="9b61ac37dae9b6fb" providerId="LiveId" clId="{ACF46FFE-3FD4-2745-BC81-6EF4ED62074E}" dt="2025-05-30T11:14:06.728" v="104" actId="1076"/>
          <ac:spMkLst>
            <pc:docMk/>
            <pc:sldMk cId="3667104246" sldId="281"/>
            <ac:spMk id="15" creationId="{388A7BEE-0D47-A334-C50D-7418E8C8BDBF}"/>
          </ac:spMkLst>
        </pc:spChg>
        <pc:spChg chg="add mod">
          <ac:chgData name="Louis Wettinck" userId="9b61ac37dae9b6fb" providerId="LiveId" clId="{ACF46FFE-3FD4-2745-BC81-6EF4ED62074E}" dt="2025-05-30T11:14:09.961" v="106" actId="1076"/>
          <ac:spMkLst>
            <pc:docMk/>
            <pc:sldMk cId="3667104246" sldId="281"/>
            <ac:spMk id="16" creationId="{EDE28080-D6EE-BB47-2EAA-AECD4C66D973}"/>
          </ac:spMkLst>
        </pc:spChg>
        <pc:spChg chg="add mod">
          <ac:chgData name="Louis Wettinck" userId="9b61ac37dae9b6fb" providerId="LiveId" clId="{ACF46FFE-3FD4-2745-BC81-6EF4ED62074E}" dt="2025-05-30T11:14:13.652" v="108" actId="1076"/>
          <ac:spMkLst>
            <pc:docMk/>
            <pc:sldMk cId="3667104246" sldId="281"/>
            <ac:spMk id="18" creationId="{29CB7A62-1EF8-A57D-C516-C0B12B0E742E}"/>
          </ac:spMkLst>
        </pc:spChg>
        <pc:spChg chg="add mod">
          <ac:chgData name="Louis Wettinck" userId="9b61ac37dae9b6fb" providerId="LiveId" clId="{ACF46FFE-3FD4-2745-BC81-6EF4ED62074E}" dt="2025-05-30T11:15:13.045" v="113" actId="1076"/>
          <ac:spMkLst>
            <pc:docMk/>
            <pc:sldMk cId="3667104246" sldId="281"/>
            <ac:spMk id="21" creationId="{A570ABEE-C415-52EB-40AB-DFA6B8D692C1}"/>
          </ac:spMkLst>
        </pc:spChg>
        <pc:spChg chg="add mod">
          <ac:chgData name="Louis Wettinck" userId="9b61ac37dae9b6fb" providerId="LiveId" clId="{ACF46FFE-3FD4-2745-BC81-6EF4ED62074E}" dt="2025-05-30T11:15:09.583" v="112" actId="1076"/>
          <ac:spMkLst>
            <pc:docMk/>
            <pc:sldMk cId="3667104246" sldId="281"/>
            <ac:spMk id="23" creationId="{BA0260BC-F721-2087-C7E3-199353704BB9}"/>
          </ac:spMkLst>
        </pc:spChg>
        <pc:spChg chg="add mod">
          <ac:chgData name="Louis Wettinck" userId="9b61ac37dae9b6fb" providerId="LiveId" clId="{ACF46FFE-3FD4-2745-BC81-6EF4ED62074E}" dt="2025-05-30T11:15:17.743" v="115" actId="1076"/>
          <ac:spMkLst>
            <pc:docMk/>
            <pc:sldMk cId="3667104246" sldId="281"/>
            <ac:spMk id="24" creationId="{62DA68AB-0567-ED9E-3294-23A4FBC10CBA}"/>
          </ac:spMkLst>
        </pc:spChg>
        <pc:spChg chg="add mod">
          <ac:chgData name="Louis Wettinck" userId="9b61ac37dae9b6fb" providerId="LiveId" clId="{ACF46FFE-3FD4-2745-BC81-6EF4ED62074E}" dt="2025-05-30T11:15:21.489" v="117" actId="1076"/>
          <ac:spMkLst>
            <pc:docMk/>
            <pc:sldMk cId="3667104246" sldId="281"/>
            <ac:spMk id="25" creationId="{420B92EF-E995-B767-8C35-51836534EA48}"/>
          </ac:spMkLst>
        </pc:spChg>
        <pc:spChg chg="mod">
          <ac:chgData name="Louis Wettinck" userId="9b61ac37dae9b6fb" providerId="LiveId" clId="{ACF46FFE-3FD4-2745-BC81-6EF4ED62074E}" dt="2025-05-30T11:12:59.209" v="73" actId="1076"/>
          <ac:spMkLst>
            <pc:docMk/>
            <pc:sldMk cId="3667104246" sldId="281"/>
            <ac:spMk id="52" creationId="{0BB53572-619B-9F9B-4734-014381150EB1}"/>
          </ac:spMkLst>
        </pc:spChg>
        <pc:spChg chg="mod">
          <ac:chgData name="Louis Wettinck" userId="9b61ac37dae9b6fb" providerId="LiveId" clId="{ACF46FFE-3FD4-2745-BC81-6EF4ED62074E}" dt="2025-05-30T11:18:11.208" v="255" actId="1036"/>
          <ac:spMkLst>
            <pc:docMk/>
            <pc:sldMk cId="3667104246" sldId="281"/>
            <ac:spMk id="64" creationId="{5F4E9B7D-13C9-BC60-4E1A-08880D422077}"/>
          </ac:spMkLst>
        </pc:spChg>
        <pc:spChg chg="mod">
          <ac:chgData name="Louis Wettinck" userId="9b61ac37dae9b6fb" providerId="LiveId" clId="{ACF46FFE-3FD4-2745-BC81-6EF4ED62074E}" dt="2025-05-30T11:18:15.495" v="256" actId="1076"/>
          <ac:spMkLst>
            <pc:docMk/>
            <pc:sldMk cId="3667104246" sldId="281"/>
            <ac:spMk id="66" creationId="{4930FB7A-3218-56BC-7F3F-9EA9889600DE}"/>
          </ac:spMkLst>
        </pc:spChg>
        <pc:spChg chg="mod">
          <ac:chgData name="Louis Wettinck" userId="9b61ac37dae9b6fb" providerId="LiveId" clId="{ACF46FFE-3FD4-2745-BC81-6EF4ED62074E}" dt="2025-05-30T11:18:22.029" v="257" actId="1076"/>
          <ac:spMkLst>
            <pc:docMk/>
            <pc:sldMk cId="3667104246" sldId="281"/>
            <ac:spMk id="68" creationId="{3C119BA9-BEB7-F21C-040C-FDACCA5FD843}"/>
          </ac:spMkLst>
        </pc:spChg>
        <pc:spChg chg="mod">
          <ac:chgData name="Louis Wettinck" userId="9b61ac37dae9b6fb" providerId="LiveId" clId="{ACF46FFE-3FD4-2745-BC81-6EF4ED62074E}" dt="2025-05-30T11:18:22.029" v="257" actId="1076"/>
          <ac:spMkLst>
            <pc:docMk/>
            <pc:sldMk cId="3667104246" sldId="281"/>
            <ac:spMk id="70" creationId="{4BAC54D1-48E2-E0B1-024D-085CF928A910}"/>
          </ac:spMkLst>
        </pc:spChg>
        <pc:graphicFrameChg chg="mod modGraphic">
          <ac:chgData name="Louis Wettinck" userId="9b61ac37dae9b6fb" providerId="LiveId" clId="{ACF46FFE-3FD4-2745-BC81-6EF4ED62074E}" dt="2025-05-30T11:12:05.533" v="56"/>
          <ac:graphicFrameMkLst>
            <pc:docMk/>
            <pc:sldMk cId="3667104246" sldId="281"/>
            <ac:graphicFrameMk id="14" creationId="{9CF171DB-5305-C1BA-92AD-23C7FADB3A19}"/>
          </ac:graphicFrameMkLst>
        </pc:graphicFrameChg>
      </pc:sldChg>
      <pc:sldChg chg="modSp mod">
        <pc:chgData name="Louis Wettinck" userId="9b61ac37dae9b6fb" providerId="LiveId" clId="{ACF46FFE-3FD4-2745-BC81-6EF4ED62074E}" dt="2025-05-29T13:24:36.426" v="44" actId="1076"/>
        <pc:sldMkLst>
          <pc:docMk/>
          <pc:sldMk cId="584776858" sldId="286"/>
        </pc:sldMkLst>
        <pc:picChg chg="mod">
          <ac:chgData name="Louis Wettinck" userId="9b61ac37dae9b6fb" providerId="LiveId" clId="{ACF46FFE-3FD4-2745-BC81-6EF4ED62074E}" dt="2025-05-29T13:24:36.426" v="44" actId="1076"/>
          <ac:picMkLst>
            <pc:docMk/>
            <pc:sldMk cId="584776858" sldId="286"/>
            <ac:picMk id="3" creationId="{EA352181-CF02-B189-A535-1E613BD326F4}"/>
          </ac:picMkLst>
        </pc:picChg>
      </pc:sldChg>
      <pc:sldChg chg="modSp mod">
        <pc:chgData name="Louis Wettinck" userId="9b61ac37dae9b6fb" providerId="LiveId" clId="{ACF46FFE-3FD4-2745-BC81-6EF4ED62074E}" dt="2025-05-29T13:24:06.247" v="42" actId="1076"/>
        <pc:sldMkLst>
          <pc:docMk/>
          <pc:sldMk cId="1940619849" sldId="287"/>
        </pc:sldMkLst>
        <pc:spChg chg="mod">
          <ac:chgData name="Louis Wettinck" userId="9b61ac37dae9b6fb" providerId="LiveId" clId="{ACF46FFE-3FD4-2745-BC81-6EF4ED62074E}" dt="2025-05-29T13:23:18.268" v="37" actId="1035"/>
          <ac:spMkLst>
            <pc:docMk/>
            <pc:sldMk cId="1940619849" sldId="287"/>
            <ac:spMk id="2" creationId="{BA362A16-4F15-BEE8-95E6-61AD54CAB0A1}"/>
          </ac:spMkLst>
        </pc:spChg>
        <pc:picChg chg="mod">
          <ac:chgData name="Louis Wettinck" userId="9b61ac37dae9b6fb" providerId="LiveId" clId="{ACF46FFE-3FD4-2745-BC81-6EF4ED62074E}" dt="2025-05-29T13:24:06.247" v="42" actId="1076"/>
          <ac:picMkLst>
            <pc:docMk/>
            <pc:sldMk cId="1940619849" sldId="287"/>
            <ac:picMk id="5" creationId="{6A634D0C-A313-2E38-E45C-B74A76574CFB}"/>
          </ac:picMkLst>
        </pc:picChg>
      </pc:sldChg>
      <pc:sldChg chg="addSp delSp modSp mod delAnim">
        <pc:chgData name="Louis Wettinck" userId="9b61ac37dae9b6fb" providerId="LiveId" clId="{ACF46FFE-3FD4-2745-BC81-6EF4ED62074E}" dt="2025-06-03T20:29:24.792" v="415" actId="1076"/>
        <pc:sldMkLst>
          <pc:docMk/>
          <pc:sldMk cId="3894813825" sldId="294"/>
        </pc:sldMkLst>
        <pc:picChg chg="add mod">
          <ac:chgData name="Louis Wettinck" userId="9b61ac37dae9b6fb" providerId="LiveId" clId="{ACF46FFE-3FD4-2745-BC81-6EF4ED62074E}" dt="2025-06-03T20:29:24.792" v="415" actId="1076"/>
          <ac:picMkLst>
            <pc:docMk/>
            <pc:sldMk cId="3894813825" sldId="294"/>
            <ac:picMk id="2" creationId="{408B6EEA-7BAF-E8F6-0F10-511F6D471D92}"/>
          </ac:picMkLst>
        </pc:picChg>
      </pc:sldChg>
      <pc:sldChg chg="modSp mod">
        <pc:chgData name="Louis Wettinck" userId="9b61ac37dae9b6fb" providerId="LiveId" clId="{ACF46FFE-3FD4-2745-BC81-6EF4ED62074E}" dt="2025-05-29T13:24:48.085" v="46" actId="1076"/>
        <pc:sldMkLst>
          <pc:docMk/>
          <pc:sldMk cId="89039274" sldId="295"/>
        </pc:sldMkLst>
        <pc:picChg chg="mod">
          <ac:chgData name="Louis Wettinck" userId="9b61ac37dae9b6fb" providerId="LiveId" clId="{ACF46FFE-3FD4-2745-BC81-6EF4ED62074E}" dt="2025-05-29T13:24:48.085" v="46" actId="1076"/>
          <ac:picMkLst>
            <pc:docMk/>
            <pc:sldMk cId="89039274" sldId="295"/>
            <ac:picMk id="21" creationId="{23CB4F31-3645-2A8F-54C9-5649F68D66E9}"/>
          </ac:picMkLst>
        </pc:picChg>
      </pc:sldChg>
      <pc:sldChg chg="addSp delSp modSp mod modAnim">
        <pc:chgData name="Louis Wettinck" userId="9b61ac37dae9b6fb" providerId="LiveId" clId="{ACF46FFE-3FD4-2745-BC81-6EF4ED62074E}" dt="2025-05-30T11:21:12.625" v="312"/>
        <pc:sldMkLst>
          <pc:docMk/>
          <pc:sldMk cId="2566475892" sldId="312"/>
        </pc:sldMkLst>
        <pc:spChg chg="add mod">
          <ac:chgData name="Louis Wettinck" userId="9b61ac37dae9b6fb" providerId="LiveId" clId="{ACF46FFE-3FD4-2745-BC81-6EF4ED62074E}" dt="2025-05-30T11:20:59.672" v="311" actId="1076"/>
          <ac:spMkLst>
            <pc:docMk/>
            <pc:sldMk cId="2566475892" sldId="312"/>
            <ac:spMk id="14" creationId="{A24BC85A-E7C5-0E33-74FA-7B5E632A8E32}"/>
          </ac:spMkLst>
        </pc:spChg>
        <pc:spChg chg="add mod">
          <ac:chgData name="Louis Wettinck" userId="9b61ac37dae9b6fb" providerId="LiveId" clId="{ACF46FFE-3FD4-2745-BC81-6EF4ED62074E}" dt="2025-05-30T11:20:59.672" v="311" actId="1076"/>
          <ac:spMkLst>
            <pc:docMk/>
            <pc:sldMk cId="2566475892" sldId="312"/>
            <ac:spMk id="15" creationId="{58EBF029-A011-5D1E-F21F-1D394D4707E7}"/>
          </ac:spMkLst>
        </pc:spChg>
        <pc:spChg chg="add mod">
          <ac:chgData name="Louis Wettinck" userId="9b61ac37dae9b6fb" providerId="LiveId" clId="{ACF46FFE-3FD4-2745-BC81-6EF4ED62074E}" dt="2025-05-30T11:20:59.672" v="311" actId="1076"/>
          <ac:spMkLst>
            <pc:docMk/>
            <pc:sldMk cId="2566475892" sldId="312"/>
            <ac:spMk id="21" creationId="{281C20BA-6EA7-5E0C-52ED-DA9DADC113B3}"/>
          </ac:spMkLst>
        </pc:spChg>
        <pc:spChg chg="add mod">
          <ac:chgData name="Louis Wettinck" userId="9b61ac37dae9b6fb" providerId="LiveId" clId="{ACF46FFE-3FD4-2745-BC81-6EF4ED62074E}" dt="2025-05-30T11:20:59.672" v="311" actId="1076"/>
          <ac:spMkLst>
            <pc:docMk/>
            <pc:sldMk cId="2566475892" sldId="312"/>
            <ac:spMk id="24" creationId="{ABCBA49F-7BE9-CD5A-FAF2-53E46939ED22}"/>
          </ac:spMkLst>
        </pc:spChg>
        <pc:spChg chg="add mod">
          <ac:chgData name="Louis Wettinck" userId="9b61ac37dae9b6fb" providerId="LiveId" clId="{ACF46FFE-3FD4-2745-BC81-6EF4ED62074E}" dt="2025-05-30T11:20:59.672" v="311" actId="1076"/>
          <ac:spMkLst>
            <pc:docMk/>
            <pc:sldMk cId="2566475892" sldId="312"/>
            <ac:spMk id="25" creationId="{EB7BE13A-9529-2C6E-651D-62DC9F83A275}"/>
          </ac:spMkLst>
        </pc:spChg>
        <pc:spChg chg="add mod">
          <ac:chgData name="Louis Wettinck" userId="9b61ac37dae9b6fb" providerId="LiveId" clId="{ACF46FFE-3FD4-2745-BC81-6EF4ED62074E}" dt="2025-05-30T11:20:59.672" v="311" actId="1076"/>
          <ac:spMkLst>
            <pc:docMk/>
            <pc:sldMk cId="2566475892" sldId="312"/>
            <ac:spMk id="26" creationId="{3DB54E56-4A84-1DD6-DBF9-00E4826ACB67}"/>
          </ac:spMkLst>
        </pc:spChg>
        <pc:spChg chg="add mod">
          <ac:chgData name="Louis Wettinck" userId="9b61ac37dae9b6fb" providerId="LiveId" clId="{ACF46FFE-3FD4-2745-BC81-6EF4ED62074E}" dt="2025-05-30T11:20:59.672" v="311" actId="1076"/>
          <ac:spMkLst>
            <pc:docMk/>
            <pc:sldMk cId="2566475892" sldId="312"/>
            <ac:spMk id="30" creationId="{34A7CD8D-E2D0-79FE-F18D-19FBA59D7C3E}"/>
          </ac:spMkLst>
        </pc:spChg>
        <pc:spChg chg="add mod">
          <ac:chgData name="Louis Wettinck" userId="9b61ac37dae9b6fb" providerId="LiveId" clId="{ACF46FFE-3FD4-2745-BC81-6EF4ED62074E}" dt="2025-05-30T11:20:59.672" v="311" actId="1076"/>
          <ac:spMkLst>
            <pc:docMk/>
            <pc:sldMk cId="2566475892" sldId="312"/>
            <ac:spMk id="61" creationId="{DEED7A3C-0337-F57E-5FEB-0CAD23D4B5B5}"/>
          </ac:spMkLst>
        </pc:spChg>
        <pc:spChg chg="add mod">
          <ac:chgData name="Louis Wettinck" userId="9b61ac37dae9b6fb" providerId="LiveId" clId="{ACF46FFE-3FD4-2745-BC81-6EF4ED62074E}" dt="2025-05-30T11:20:59.672" v="311" actId="1076"/>
          <ac:spMkLst>
            <pc:docMk/>
            <pc:sldMk cId="2566475892" sldId="312"/>
            <ac:spMk id="67" creationId="{5C89CB20-A7BE-B66A-EB23-61FF6F57FA7A}"/>
          </ac:spMkLst>
        </pc:spChg>
        <pc:spChg chg="add mod">
          <ac:chgData name="Louis Wettinck" userId="9b61ac37dae9b6fb" providerId="LiveId" clId="{ACF46FFE-3FD4-2745-BC81-6EF4ED62074E}" dt="2025-05-30T11:20:59.672" v="311" actId="1076"/>
          <ac:spMkLst>
            <pc:docMk/>
            <pc:sldMk cId="2566475892" sldId="312"/>
            <ac:spMk id="68" creationId="{142095E7-359E-1E9D-5BD7-6E682BCBEE47}"/>
          </ac:spMkLst>
        </pc:spChg>
      </pc:sldChg>
      <pc:sldChg chg="modSp mod">
        <pc:chgData name="Louis Wettinck" userId="9b61ac37dae9b6fb" providerId="LiveId" clId="{ACF46FFE-3FD4-2745-BC81-6EF4ED62074E}" dt="2025-05-29T13:22:19.577" v="15" actId="14100"/>
        <pc:sldMkLst>
          <pc:docMk/>
          <pc:sldMk cId="2817733417" sldId="315"/>
        </pc:sldMkLst>
        <pc:spChg chg="mod">
          <ac:chgData name="Louis Wettinck" userId="9b61ac37dae9b6fb" providerId="LiveId" clId="{ACF46FFE-3FD4-2745-BC81-6EF4ED62074E}" dt="2025-05-29T13:22:19.577" v="15" actId="14100"/>
          <ac:spMkLst>
            <pc:docMk/>
            <pc:sldMk cId="2817733417" sldId="315"/>
            <ac:spMk id="3" creationId="{E9BE3842-C16B-947E-8286-53BFFBE5863E}"/>
          </ac:spMkLst>
        </pc:spChg>
      </pc:sldChg>
      <pc:sldChg chg="modSp mod">
        <pc:chgData name="Louis Wettinck" userId="9b61ac37dae9b6fb" providerId="LiveId" clId="{ACF46FFE-3FD4-2745-BC81-6EF4ED62074E}" dt="2025-05-29T13:22:25.841" v="17" actId="14100"/>
        <pc:sldMkLst>
          <pc:docMk/>
          <pc:sldMk cId="3937228134" sldId="317"/>
        </pc:sldMkLst>
        <pc:spChg chg="mod">
          <ac:chgData name="Louis Wettinck" userId="9b61ac37dae9b6fb" providerId="LiveId" clId="{ACF46FFE-3FD4-2745-BC81-6EF4ED62074E}" dt="2025-05-29T13:22:25.841" v="17" actId="14100"/>
          <ac:spMkLst>
            <pc:docMk/>
            <pc:sldMk cId="3937228134" sldId="317"/>
            <ac:spMk id="3" creationId="{F6B31BEC-CC33-812E-0162-74557A57045E}"/>
          </ac:spMkLst>
        </pc:spChg>
      </pc:sldChg>
      <pc:sldChg chg="modSp">
        <pc:chgData name="Louis Wettinck" userId="9b61ac37dae9b6fb" providerId="LiveId" clId="{ACF46FFE-3FD4-2745-BC81-6EF4ED62074E}" dt="2025-05-29T13:22:28.819" v="18" actId="113"/>
        <pc:sldMkLst>
          <pc:docMk/>
          <pc:sldMk cId="1217866868" sldId="318"/>
        </pc:sldMkLst>
        <pc:spChg chg="mod">
          <ac:chgData name="Louis Wettinck" userId="9b61ac37dae9b6fb" providerId="LiveId" clId="{ACF46FFE-3FD4-2745-BC81-6EF4ED62074E}" dt="2025-05-29T13:22:28.819" v="18" actId="113"/>
          <ac:spMkLst>
            <pc:docMk/>
            <pc:sldMk cId="1217866868" sldId="318"/>
            <ac:spMk id="3" creationId="{2E0BEB3E-946D-C986-38DE-40A860189F6E}"/>
          </ac:spMkLst>
        </pc:spChg>
      </pc:sldChg>
      <pc:sldChg chg="modSp">
        <pc:chgData name="Louis Wettinck" userId="9b61ac37dae9b6fb" providerId="LiveId" clId="{ACF46FFE-3FD4-2745-BC81-6EF4ED62074E}" dt="2025-05-29T13:22:32.212" v="19" actId="113"/>
        <pc:sldMkLst>
          <pc:docMk/>
          <pc:sldMk cId="1898943873" sldId="319"/>
        </pc:sldMkLst>
        <pc:spChg chg="mod">
          <ac:chgData name="Louis Wettinck" userId="9b61ac37dae9b6fb" providerId="LiveId" clId="{ACF46FFE-3FD4-2745-BC81-6EF4ED62074E}" dt="2025-05-29T13:22:32.212" v="19" actId="113"/>
          <ac:spMkLst>
            <pc:docMk/>
            <pc:sldMk cId="1898943873" sldId="319"/>
            <ac:spMk id="3" creationId="{DDE78ADF-207E-3398-D7C4-D5190CF6AD58}"/>
          </ac:spMkLst>
        </pc:spChg>
      </pc:sldChg>
      <pc:sldChg chg="addSp delSp modSp mod">
        <pc:chgData name="Louis Wettinck" userId="9b61ac37dae9b6fb" providerId="LiveId" clId="{ACF46FFE-3FD4-2745-BC81-6EF4ED62074E}" dt="2025-06-03T20:25:18.566" v="381" actId="20577"/>
        <pc:sldMkLst>
          <pc:docMk/>
          <pc:sldMk cId="3049095782" sldId="324"/>
        </pc:sldMkLst>
        <pc:spChg chg="add del mod">
          <ac:chgData name="Louis Wettinck" userId="9b61ac37dae9b6fb" providerId="LiveId" clId="{ACF46FFE-3FD4-2745-BC81-6EF4ED62074E}" dt="2025-06-03T20:25:18.566" v="381" actId="20577"/>
          <ac:spMkLst>
            <pc:docMk/>
            <pc:sldMk cId="3049095782" sldId="324"/>
            <ac:spMk id="19" creationId="{7D36438C-9CE5-3F6D-FDAE-BE0679CCEE02}"/>
          </ac:spMkLst>
        </pc:spChg>
      </pc:sldChg>
      <pc:sldChg chg="modSp mod">
        <pc:chgData name="Louis Wettinck" userId="9b61ac37dae9b6fb" providerId="LiveId" clId="{ACF46FFE-3FD4-2745-BC81-6EF4ED62074E}" dt="2025-06-03T20:25:24.528" v="383" actId="20577"/>
        <pc:sldMkLst>
          <pc:docMk/>
          <pc:sldMk cId="3564228986" sldId="325"/>
        </pc:sldMkLst>
        <pc:spChg chg="mod">
          <ac:chgData name="Louis Wettinck" userId="9b61ac37dae9b6fb" providerId="LiveId" clId="{ACF46FFE-3FD4-2745-BC81-6EF4ED62074E}" dt="2025-05-29T13:21:03.503" v="2" actId="113"/>
          <ac:spMkLst>
            <pc:docMk/>
            <pc:sldMk cId="3564228986" sldId="325"/>
            <ac:spMk id="3" creationId="{A64EF44D-07D4-2414-954B-618A560E512C}"/>
          </ac:spMkLst>
        </pc:spChg>
        <pc:spChg chg="mod">
          <ac:chgData name="Louis Wettinck" userId="9b61ac37dae9b6fb" providerId="LiveId" clId="{ACF46FFE-3FD4-2745-BC81-6EF4ED62074E}" dt="2025-05-29T13:21:01.565" v="1" actId="113"/>
          <ac:spMkLst>
            <pc:docMk/>
            <pc:sldMk cId="3564228986" sldId="325"/>
            <ac:spMk id="6" creationId="{D3A4ACDC-BCC2-16D0-89A6-AC85EF693790}"/>
          </ac:spMkLst>
        </pc:spChg>
        <pc:spChg chg="mod">
          <ac:chgData name="Louis Wettinck" userId="9b61ac37dae9b6fb" providerId="LiveId" clId="{ACF46FFE-3FD4-2745-BC81-6EF4ED62074E}" dt="2025-05-29T13:21:08.804" v="7" actId="113"/>
          <ac:spMkLst>
            <pc:docMk/>
            <pc:sldMk cId="3564228986" sldId="325"/>
            <ac:spMk id="12" creationId="{BF979CB1-7467-1C41-5A03-556A695C00A3}"/>
          </ac:spMkLst>
        </pc:spChg>
        <pc:spChg chg="mod">
          <ac:chgData name="Louis Wettinck" userId="9b61ac37dae9b6fb" providerId="LiveId" clId="{ACF46FFE-3FD4-2745-BC81-6EF4ED62074E}" dt="2025-06-03T20:25:24.528" v="383" actId="20577"/>
          <ac:spMkLst>
            <pc:docMk/>
            <pc:sldMk cId="3564228986" sldId="325"/>
            <ac:spMk id="19" creationId="{B9D4C4AC-56DB-C59B-C6CF-97586F22AE0E}"/>
          </ac:spMkLst>
        </pc:spChg>
      </pc:sldChg>
      <pc:sldChg chg="modSp mod">
        <pc:chgData name="Louis Wettinck" userId="9b61ac37dae9b6fb" providerId="LiveId" clId="{ACF46FFE-3FD4-2745-BC81-6EF4ED62074E}" dt="2025-06-03T20:26:28.749" v="403" actId="20577"/>
        <pc:sldMkLst>
          <pc:docMk/>
          <pc:sldMk cId="3352389462" sldId="326"/>
        </pc:sldMkLst>
        <pc:spChg chg="mod">
          <ac:chgData name="Louis Wettinck" userId="9b61ac37dae9b6fb" providerId="LiveId" clId="{ACF46FFE-3FD4-2745-BC81-6EF4ED62074E}" dt="2025-06-03T20:25:29.631" v="385" actId="20577"/>
          <ac:spMkLst>
            <pc:docMk/>
            <pc:sldMk cId="3352389462" sldId="326"/>
            <ac:spMk id="19" creationId="{A80B6E61-8965-861A-7DCD-E2214634FD74}"/>
          </ac:spMkLst>
        </pc:spChg>
        <pc:spChg chg="mod">
          <ac:chgData name="Louis Wettinck" userId="9b61ac37dae9b6fb" providerId="LiveId" clId="{ACF46FFE-3FD4-2745-BC81-6EF4ED62074E}" dt="2025-06-03T20:26:28.749" v="403" actId="20577"/>
          <ac:spMkLst>
            <pc:docMk/>
            <pc:sldMk cId="3352389462" sldId="326"/>
            <ac:spMk id="37" creationId="{CD5C9A7F-4A59-ABAE-BF1C-539B2CBF5758}"/>
          </ac:spMkLst>
        </pc:spChg>
      </pc:sldChg>
      <pc:sldChg chg="modSp mod">
        <pc:chgData name="Louis Wettinck" userId="9b61ac37dae9b6fb" providerId="LiveId" clId="{ACF46FFE-3FD4-2745-BC81-6EF4ED62074E}" dt="2025-06-03T20:25:33.139" v="387" actId="20577"/>
        <pc:sldMkLst>
          <pc:docMk/>
          <pc:sldMk cId="2720889526" sldId="327"/>
        </pc:sldMkLst>
        <pc:spChg chg="mod">
          <ac:chgData name="Louis Wettinck" userId="9b61ac37dae9b6fb" providerId="LiveId" clId="{ACF46FFE-3FD4-2745-BC81-6EF4ED62074E}" dt="2025-06-03T20:25:33.139" v="387" actId="20577"/>
          <ac:spMkLst>
            <pc:docMk/>
            <pc:sldMk cId="2720889526" sldId="327"/>
            <ac:spMk id="19" creationId="{F683CBB3-4A10-CE4A-9539-BF0DDB0B4D8D}"/>
          </ac:spMkLst>
        </pc:spChg>
      </pc:sldChg>
      <pc:sldChg chg="modSp mod">
        <pc:chgData name="Louis Wettinck" userId="9b61ac37dae9b6fb" providerId="LiveId" clId="{ACF46FFE-3FD4-2745-BC81-6EF4ED62074E}" dt="2025-06-03T20:25:37.224" v="389" actId="20577"/>
        <pc:sldMkLst>
          <pc:docMk/>
          <pc:sldMk cId="2855077930" sldId="328"/>
        </pc:sldMkLst>
        <pc:spChg chg="mod">
          <ac:chgData name="Louis Wettinck" userId="9b61ac37dae9b6fb" providerId="LiveId" clId="{ACF46FFE-3FD4-2745-BC81-6EF4ED62074E}" dt="2025-06-03T20:25:37.224" v="389" actId="20577"/>
          <ac:spMkLst>
            <pc:docMk/>
            <pc:sldMk cId="2855077930" sldId="328"/>
            <ac:spMk id="19" creationId="{0C1D56BD-31AA-84A7-67AD-9BDF6C75E99A}"/>
          </ac:spMkLst>
        </pc:spChg>
      </pc:sldChg>
      <pc:sldChg chg="addSp delSp modSp mod delAnim">
        <pc:chgData name="Louis Wettinck" userId="9b61ac37dae9b6fb" providerId="LiveId" clId="{ACF46FFE-3FD4-2745-BC81-6EF4ED62074E}" dt="2025-06-03T20:25:59.692" v="395" actId="1076"/>
        <pc:sldMkLst>
          <pc:docMk/>
          <pc:sldMk cId="3413520287" sldId="329"/>
        </pc:sldMkLst>
        <pc:spChg chg="mod">
          <ac:chgData name="Louis Wettinck" userId="9b61ac37dae9b6fb" providerId="LiveId" clId="{ACF46FFE-3FD4-2745-BC81-6EF4ED62074E}" dt="2025-06-03T20:25:41.671" v="391" actId="20577"/>
          <ac:spMkLst>
            <pc:docMk/>
            <pc:sldMk cId="3413520287" sldId="329"/>
            <ac:spMk id="19" creationId="{C16E7C4C-55EF-92D4-5721-A0C2825CCB5F}"/>
          </ac:spMkLst>
        </pc:spChg>
        <pc:picChg chg="add mod">
          <ac:chgData name="Louis Wettinck" userId="9b61ac37dae9b6fb" providerId="LiveId" clId="{ACF46FFE-3FD4-2745-BC81-6EF4ED62074E}" dt="2025-06-03T20:25:59.692" v="395" actId="1076"/>
          <ac:picMkLst>
            <pc:docMk/>
            <pc:sldMk cId="3413520287" sldId="329"/>
            <ac:picMk id="2" creationId="{A953488C-B754-D952-78F6-DF1BB6927E4B}"/>
          </ac:picMkLst>
        </pc:picChg>
      </pc:sldChg>
      <pc:sldChg chg="modSp">
        <pc:chgData name="Louis Wettinck" userId="9b61ac37dae9b6fb" providerId="LiveId" clId="{ACF46FFE-3FD4-2745-BC81-6EF4ED62074E}" dt="2025-05-29T13:22:00.909" v="12" actId="113"/>
        <pc:sldMkLst>
          <pc:docMk/>
          <pc:sldMk cId="1841565873" sldId="355"/>
        </pc:sldMkLst>
        <pc:spChg chg="mod">
          <ac:chgData name="Louis Wettinck" userId="9b61ac37dae9b6fb" providerId="LiveId" clId="{ACF46FFE-3FD4-2745-BC81-6EF4ED62074E}" dt="2025-05-29T13:22:00.909" v="12" actId="113"/>
          <ac:spMkLst>
            <pc:docMk/>
            <pc:sldMk cId="1841565873" sldId="355"/>
            <ac:spMk id="2" creationId="{620D4629-0501-6503-D425-746B3D5D1F14}"/>
          </ac:spMkLst>
        </pc:spChg>
      </pc:sldChg>
      <pc:sldChg chg="modSp">
        <pc:chgData name="Louis Wettinck" userId="9b61ac37dae9b6fb" providerId="LiveId" clId="{ACF46FFE-3FD4-2745-BC81-6EF4ED62074E}" dt="2025-05-29T13:22:49.717" v="22" actId="113"/>
        <pc:sldMkLst>
          <pc:docMk/>
          <pc:sldMk cId="1346809218" sldId="356"/>
        </pc:sldMkLst>
        <pc:spChg chg="mod">
          <ac:chgData name="Louis Wettinck" userId="9b61ac37dae9b6fb" providerId="LiveId" clId="{ACF46FFE-3FD4-2745-BC81-6EF4ED62074E}" dt="2025-05-29T13:22:49.717" v="22" actId="113"/>
          <ac:spMkLst>
            <pc:docMk/>
            <pc:sldMk cId="1346809218" sldId="356"/>
            <ac:spMk id="2" creationId="{732E2FF7-A917-AD4D-3C58-C5C2A1CE8A48}"/>
          </ac:spMkLst>
        </pc:spChg>
      </pc:sldChg>
      <pc:sldChg chg="modSp add del">
        <pc:chgData name="Louis Wettinck" userId="9b61ac37dae9b6fb" providerId="LiveId" clId="{ACF46FFE-3FD4-2745-BC81-6EF4ED62074E}" dt="2025-06-03T20:28:19.227" v="406"/>
        <pc:sldMkLst>
          <pc:docMk/>
          <pc:sldMk cId="2149663553" sldId="357"/>
        </pc:sldMkLst>
        <pc:spChg chg="mod">
          <ac:chgData name="Louis Wettinck" userId="9b61ac37dae9b6fb" providerId="LiveId" clId="{ACF46FFE-3FD4-2745-BC81-6EF4ED62074E}" dt="2025-05-29T13:21:31.934" v="8" actId="113"/>
          <ac:spMkLst>
            <pc:docMk/>
            <pc:sldMk cId="2149663553" sldId="357"/>
            <ac:spMk id="2" creationId="{9F0FB4CF-CE41-0708-CC5A-739293C13C65}"/>
          </ac:spMkLst>
        </pc:spChg>
      </pc:sldChg>
      <pc:sldChg chg="modSp">
        <pc:chgData name="Louis Wettinck" userId="9b61ac37dae9b6fb" providerId="LiveId" clId="{ACF46FFE-3FD4-2745-BC81-6EF4ED62074E}" dt="2025-05-29T13:21:48.131" v="10" actId="113"/>
        <pc:sldMkLst>
          <pc:docMk/>
          <pc:sldMk cId="2305156289" sldId="358"/>
        </pc:sldMkLst>
        <pc:spChg chg="mod">
          <ac:chgData name="Louis Wettinck" userId="9b61ac37dae9b6fb" providerId="LiveId" clId="{ACF46FFE-3FD4-2745-BC81-6EF4ED62074E}" dt="2025-05-29T13:21:48.131" v="10" actId="113"/>
          <ac:spMkLst>
            <pc:docMk/>
            <pc:sldMk cId="2305156289" sldId="358"/>
            <ac:spMk id="2" creationId="{4878F000-5496-AA0B-4944-A1C60D703637}"/>
          </ac:spMkLst>
        </pc:spChg>
      </pc:sldChg>
      <pc:sldChg chg="modSp">
        <pc:chgData name="Louis Wettinck" userId="9b61ac37dae9b6fb" providerId="LiveId" clId="{ACF46FFE-3FD4-2745-BC81-6EF4ED62074E}" dt="2025-05-29T13:22:04.801" v="13" actId="113"/>
        <pc:sldMkLst>
          <pc:docMk/>
          <pc:sldMk cId="2270096493" sldId="361"/>
        </pc:sldMkLst>
        <pc:spChg chg="mod">
          <ac:chgData name="Louis Wettinck" userId="9b61ac37dae9b6fb" providerId="LiveId" clId="{ACF46FFE-3FD4-2745-BC81-6EF4ED62074E}" dt="2025-05-29T13:22:04.801" v="13" actId="113"/>
          <ac:spMkLst>
            <pc:docMk/>
            <pc:sldMk cId="2270096493" sldId="361"/>
            <ac:spMk id="2" creationId="{E4E29DF8-DFAD-C178-FD02-D583278FD28E}"/>
          </ac:spMkLst>
        </pc:spChg>
      </pc:sldChg>
      <pc:sldChg chg="del">
        <pc:chgData name="Louis Wettinck" userId="9b61ac37dae9b6fb" providerId="LiveId" clId="{ACF46FFE-3FD4-2745-BC81-6EF4ED62074E}" dt="2025-06-03T20:28:27.113" v="407" actId="2696"/>
        <pc:sldMkLst>
          <pc:docMk/>
          <pc:sldMk cId="4269516829" sldId="368"/>
        </pc:sldMkLst>
      </pc:sldChg>
      <pc:sldChg chg="del">
        <pc:chgData name="Louis Wettinck" userId="9b61ac37dae9b6fb" providerId="LiveId" clId="{ACF46FFE-3FD4-2745-BC81-6EF4ED62074E}" dt="2025-06-03T20:28:29" v="408" actId="2696"/>
        <pc:sldMkLst>
          <pc:docMk/>
          <pc:sldMk cId="2052677542" sldId="370"/>
        </pc:sldMkLst>
      </pc:sldChg>
      <pc:sldChg chg="del">
        <pc:chgData name="Louis Wettinck" userId="9b61ac37dae9b6fb" providerId="LiveId" clId="{ACF46FFE-3FD4-2745-BC81-6EF4ED62074E}" dt="2025-06-03T20:28:29.481" v="409" actId="2696"/>
        <pc:sldMkLst>
          <pc:docMk/>
          <pc:sldMk cId="553566486" sldId="371"/>
        </pc:sldMkLst>
      </pc:sldChg>
      <pc:sldChg chg="add del">
        <pc:chgData name="Louis Wettinck" userId="9b61ac37dae9b6fb" providerId="LiveId" clId="{ACF46FFE-3FD4-2745-BC81-6EF4ED62074E}" dt="2025-05-30T11:11:27.373" v="48"/>
        <pc:sldMkLst>
          <pc:docMk/>
          <pc:sldMk cId="1735921042" sldId="381"/>
        </pc:sldMkLst>
      </pc:sldChg>
      <pc:sldChg chg="add">
        <pc:chgData name="Louis Wettinck" userId="9b61ac37dae9b6fb" providerId="LiveId" clId="{ACF46FFE-3FD4-2745-BC81-6EF4ED62074E}" dt="2025-06-03T20:27:48.820" v="404"/>
        <pc:sldMkLst>
          <pc:docMk/>
          <pc:sldMk cId="3382787953" sldId="381"/>
        </pc:sldMkLst>
      </pc:sldChg>
      <pc:sldChg chg="add">
        <pc:chgData name="Louis Wettinck" userId="9b61ac37dae9b6fb" providerId="LiveId" clId="{ACF46FFE-3FD4-2745-BC81-6EF4ED62074E}" dt="2025-06-03T20:28:19.227" v="406"/>
        <pc:sldMkLst>
          <pc:docMk/>
          <pc:sldMk cId="3311635491" sldId="382"/>
        </pc:sldMkLst>
      </pc:sldChg>
      <pc:sldChg chg="add">
        <pc:chgData name="Louis Wettinck" userId="9b61ac37dae9b6fb" providerId="LiveId" clId="{ACF46FFE-3FD4-2745-BC81-6EF4ED62074E}" dt="2025-06-03T20:28:19.227" v="406"/>
        <pc:sldMkLst>
          <pc:docMk/>
          <pc:sldMk cId="2314695449" sldId="383"/>
        </pc:sldMkLst>
      </pc:sldChg>
      <pc:sldChg chg="add">
        <pc:chgData name="Louis Wettinck" userId="9b61ac37dae9b6fb" providerId="LiveId" clId="{ACF46FFE-3FD4-2745-BC81-6EF4ED62074E}" dt="2025-06-03T20:28:19.227" v="406"/>
        <pc:sldMkLst>
          <pc:docMk/>
          <pc:sldMk cId="576106768" sldId="384"/>
        </pc:sldMkLst>
      </pc:sldChg>
      <pc:sldChg chg="add">
        <pc:chgData name="Louis Wettinck" userId="9b61ac37dae9b6fb" providerId="LiveId" clId="{ACF46FFE-3FD4-2745-BC81-6EF4ED62074E}" dt="2025-06-03T20:28:19.227" v="406"/>
        <pc:sldMkLst>
          <pc:docMk/>
          <pc:sldMk cId="3523729874" sldId="385"/>
        </pc:sldMkLst>
      </pc:sldChg>
      <pc:sldChg chg="add">
        <pc:chgData name="Louis Wettinck" userId="9b61ac37dae9b6fb" providerId="LiveId" clId="{ACF46FFE-3FD4-2745-BC81-6EF4ED62074E}" dt="2025-06-03T20:28:19.227" v="406"/>
        <pc:sldMkLst>
          <pc:docMk/>
          <pc:sldMk cId="1085220832" sldId="386"/>
        </pc:sldMkLst>
      </pc:sldChg>
      <pc:sldChg chg="add">
        <pc:chgData name="Louis Wettinck" userId="9b61ac37dae9b6fb" providerId="LiveId" clId="{ACF46FFE-3FD4-2745-BC81-6EF4ED62074E}" dt="2025-06-03T20:28:19.227" v="406"/>
        <pc:sldMkLst>
          <pc:docMk/>
          <pc:sldMk cId="327052937" sldId="387"/>
        </pc:sldMkLst>
      </pc:sldChg>
      <pc:sldChg chg="add">
        <pc:chgData name="Louis Wettinck" userId="9b61ac37dae9b6fb" providerId="LiveId" clId="{ACF46FFE-3FD4-2745-BC81-6EF4ED62074E}" dt="2025-06-03T20:28:19.227" v="406"/>
        <pc:sldMkLst>
          <pc:docMk/>
          <pc:sldMk cId="1276296680" sldId="388"/>
        </pc:sldMkLst>
      </pc:sldChg>
      <pc:sldChg chg="add">
        <pc:chgData name="Louis Wettinck" userId="9b61ac37dae9b6fb" providerId="LiveId" clId="{ACF46FFE-3FD4-2745-BC81-6EF4ED62074E}" dt="2025-06-03T20:28:19.227" v="406"/>
        <pc:sldMkLst>
          <pc:docMk/>
          <pc:sldMk cId="2691186954" sldId="389"/>
        </pc:sldMkLst>
      </pc:sldChg>
      <pc:sldChg chg="add">
        <pc:chgData name="Louis Wettinck" userId="9b61ac37dae9b6fb" providerId="LiveId" clId="{ACF46FFE-3FD4-2745-BC81-6EF4ED62074E}" dt="2025-06-03T20:28:19.227" v="406"/>
        <pc:sldMkLst>
          <pc:docMk/>
          <pc:sldMk cId="3868293504" sldId="390"/>
        </pc:sldMkLst>
      </pc:sldChg>
      <pc:sldChg chg="add">
        <pc:chgData name="Louis Wettinck" userId="9b61ac37dae9b6fb" providerId="LiveId" clId="{ACF46FFE-3FD4-2745-BC81-6EF4ED62074E}" dt="2025-06-03T20:28:19.227" v="406"/>
        <pc:sldMkLst>
          <pc:docMk/>
          <pc:sldMk cId="1372831208" sldId="391"/>
        </pc:sldMkLst>
      </pc:sldChg>
      <pc:sldChg chg="add">
        <pc:chgData name="Louis Wettinck" userId="9b61ac37dae9b6fb" providerId="LiveId" clId="{ACF46FFE-3FD4-2745-BC81-6EF4ED62074E}" dt="2025-06-03T20:28:19.227" v="406"/>
        <pc:sldMkLst>
          <pc:docMk/>
          <pc:sldMk cId="3712102187" sldId="392"/>
        </pc:sldMkLst>
      </pc:sldChg>
      <pc:sldChg chg="add">
        <pc:chgData name="Louis Wettinck" userId="9b61ac37dae9b6fb" providerId="LiveId" clId="{ACF46FFE-3FD4-2745-BC81-6EF4ED62074E}" dt="2025-06-03T20:28:19.227" v="406"/>
        <pc:sldMkLst>
          <pc:docMk/>
          <pc:sldMk cId="3643227875" sldId="393"/>
        </pc:sldMkLst>
      </pc:sldChg>
    </pc:docChg>
  </pc:docChgLst>
  <pc:docChgLst>
    <pc:chgData name="Louis Wettinck" userId="10eb447a-943f-41d0-b8f3-4c03e062336f" providerId="ADAL" clId="{8B5FE4DF-6EFB-8B4E-8FAB-114FFD41A7CD}"/>
    <pc:docChg chg="modSld">
      <pc:chgData name="Louis Wettinck" userId="10eb447a-943f-41d0-b8f3-4c03e062336f" providerId="ADAL" clId="{8B5FE4DF-6EFB-8B4E-8FAB-114FFD41A7CD}" dt="2025-06-10T07:47:36.948" v="12"/>
      <pc:docMkLst>
        <pc:docMk/>
      </pc:docMkLst>
      <pc:sldChg chg="modSp mod">
        <pc:chgData name="Louis Wettinck" userId="10eb447a-943f-41d0-b8f3-4c03e062336f" providerId="ADAL" clId="{8B5FE4DF-6EFB-8B4E-8FAB-114FFD41A7CD}" dt="2025-06-10T07:47:36.948" v="12"/>
        <pc:sldMkLst>
          <pc:docMk/>
          <pc:sldMk cId="2535363923" sldId="379"/>
        </pc:sldMkLst>
        <pc:graphicFrameChg chg="mod">
          <ac:chgData name="Louis Wettinck" userId="10eb447a-943f-41d0-b8f3-4c03e062336f" providerId="ADAL" clId="{8B5FE4DF-6EFB-8B4E-8FAB-114FFD41A7CD}" dt="2025-06-10T07:47:20.962" v="10"/>
          <ac:graphicFrameMkLst>
            <pc:docMk/>
            <pc:sldMk cId="2535363923" sldId="379"/>
            <ac:graphicFrameMk id="6" creationId="{9BF217F5-36B3-DC34-16FA-A5ED3B444861}"/>
          </ac:graphicFrameMkLst>
        </pc:graphicFrameChg>
        <pc:graphicFrameChg chg="mod">
          <ac:chgData name="Louis Wettinck" userId="10eb447a-943f-41d0-b8f3-4c03e062336f" providerId="ADAL" clId="{8B5FE4DF-6EFB-8B4E-8FAB-114FFD41A7CD}" dt="2025-06-10T07:47:36.948" v="12"/>
          <ac:graphicFrameMkLst>
            <pc:docMk/>
            <pc:sldMk cId="2535363923" sldId="379"/>
            <ac:graphicFrameMk id="7" creationId="{00E04E06-9632-FC13-0931-C328A5960D9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ontserrat" pitchFamily="2" charset="77"/>
              <a:ea typeface="+mn-ea"/>
              <a:cs typeface="+mn-cs"/>
            </a:defRPr>
          </a:pPr>
          <a:endParaRPr lang="nl-BE"/>
        </a:p>
      </c:txPr>
    </c:title>
    <c:autoTitleDeleted val="0"/>
    <c:plotArea>
      <c:layout/>
      <c:pieChart>
        <c:varyColors val="1"/>
        <c:ser>
          <c:idx val="0"/>
          <c:order val="0"/>
          <c:tx>
            <c:strRef>
              <c:f>Blad1!$B$1</c:f>
              <c:strCache>
                <c:ptCount val="1"/>
                <c:pt idx="0">
                  <c:v>Dominante aandoening</c:v>
                </c:pt>
              </c:strCache>
            </c:strRef>
          </c:tx>
          <c:spPr>
            <a:solidFill>
              <a:srgbClr val="764652"/>
            </a:solidFill>
          </c:spPr>
          <c:dPt>
            <c:idx val="0"/>
            <c:bubble3D val="0"/>
            <c:spPr>
              <a:solidFill>
                <a:srgbClr val="764652"/>
              </a:solidFill>
              <a:ln w="19050">
                <a:solidFill>
                  <a:schemeClr val="lt1"/>
                </a:solidFill>
              </a:ln>
              <a:effectLst/>
            </c:spPr>
            <c:extLst>
              <c:ext xmlns:c16="http://schemas.microsoft.com/office/drawing/2014/chart" uri="{C3380CC4-5D6E-409C-BE32-E72D297353CC}">
                <c16:uniqueId val="{00000002-5DDB-1943-AA2C-7F625F12883F}"/>
              </c:ext>
            </c:extLst>
          </c:dPt>
          <c:dPt>
            <c:idx val="1"/>
            <c:bubble3D val="0"/>
            <c:spPr>
              <a:solidFill>
                <a:srgbClr val="C2C9D7"/>
              </a:solidFill>
              <a:ln w="19050">
                <a:solidFill>
                  <a:schemeClr val="lt1"/>
                </a:solidFill>
              </a:ln>
              <a:effectLst/>
            </c:spPr>
            <c:extLst>
              <c:ext xmlns:c16="http://schemas.microsoft.com/office/drawing/2014/chart" uri="{C3380CC4-5D6E-409C-BE32-E72D297353CC}">
                <c16:uniqueId val="{00000001-5DDB-1943-AA2C-7F625F12883F}"/>
              </c:ext>
            </c:extLst>
          </c:dPt>
          <c:dLbls>
            <c:dLbl>
              <c:idx val="0"/>
              <c:layout>
                <c:manualLayout>
                  <c:x val="-0.24101945987955481"/>
                  <c:y val="7.007090886572472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DDB-1943-AA2C-7F625F12883F}"/>
                </c:ext>
              </c:extLst>
            </c:dLbl>
            <c:dLbl>
              <c:idx val="1"/>
              <c:layout>
                <c:manualLayout>
                  <c:x val="0.22132582176543927"/>
                  <c:y val="-0.1080120381504226"/>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DDB-1943-AA2C-7F625F1288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itchFamily="2" charset="77"/>
                    <a:ea typeface="+mn-ea"/>
                    <a:cs typeface="+mn-cs"/>
                  </a:defRPr>
                </a:pPr>
                <a:endParaRPr lang="nl-BE"/>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Blad1!$A$2:$A$3</c:f>
              <c:strCache>
                <c:ptCount val="2"/>
                <c:pt idx="0">
                  <c:v>Ziek</c:v>
                </c:pt>
                <c:pt idx="1">
                  <c:v>Gezond</c:v>
                </c:pt>
              </c:strCache>
            </c:strRef>
          </c:cat>
          <c:val>
            <c:numRef>
              <c:f>Blad1!$B$2:$B$3</c:f>
              <c:numCache>
                <c:formatCode>General</c:formatCode>
                <c:ptCount val="2"/>
                <c:pt idx="0">
                  <c:v>8</c:v>
                </c:pt>
                <c:pt idx="1">
                  <c:v>13</c:v>
                </c:pt>
              </c:numCache>
            </c:numRef>
          </c:val>
          <c:extLst>
            <c:ext xmlns:c16="http://schemas.microsoft.com/office/drawing/2014/chart" uri="{C3380CC4-5D6E-409C-BE32-E72D297353CC}">
              <c16:uniqueId val="{00000000-5DDB-1943-AA2C-7F625F12883F}"/>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ontserrat" pitchFamily="2" charset="77"/>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ontserrat" pitchFamily="2" charset="77"/>
              <a:ea typeface="+mn-ea"/>
              <a:cs typeface="+mn-cs"/>
            </a:defRPr>
          </a:pPr>
          <a:endParaRPr lang="nl-BE"/>
        </a:p>
      </c:txPr>
    </c:title>
    <c:autoTitleDeleted val="0"/>
    <c:plotArea>
      <c:layout/>
      <c:pieChart>
        <c:varyColors val="1"/>
        <c:ser>
          <c:idx val="0"/>
          <c:order val="0"/>
          <c:tx>
            <c:strRef>
              <c:f>Blad1!$B$1</c:f>
              <c:strCache>
                <c:ptCount val="1"/>
                <c:pt idx="0">
                  <c:v>Recessieve aandoening</c:v>
                </c:pt>
              </c:strCache>
            </c:strRef>
          </c:tx>
          <c:spPr>
            <a:solidFill>
              <a:srgbClr val="764652"/>
            </a:solidFill>
          </c:spPr>
          <c:dPt>
            <c:idx val="0"/>
            <c:bubble3D val="0"/>
            <c:spPr>
              <a:solidFill>
                <a:srgbClr val="764652"/>
              </a:solidFill>
              <a:ln w="19050">
                <a:solidFill>
                  <a:schemeClr val="lt1"/>
                </a:solidFill>
              </a:ln>
              <a:effectLst/>
            </c:spPr>
            <c:extLst>
              <c:ext xmlns:c16="http://schemas.microsoft.com/office/drawing/2014/chart" uri="{C3380CC4-5D6E-409C-BE32-E72D297353CC}">
                <c16:uniqueId val="{00000001-E65E-5A4A-8431-B383DA3BBD6E}"/>
              </c:ext>
            </c:extLst>
          </c:dPt>
          <c:dPt>
            <c:idx val="1"/>
            <c:bubble3D val="0"/>
            <c:spPr>
              <a:solidFill>
                <a:srgbClr val="C2C9D7"/>
              </a:solidFill>
              <a:ln w="19050">
                <a:solidFill>
                  <a:schemeClr val="lt1"/>
                </a:solidFill>
              </a:ln>
              <a:effectLst/>
            </c:spPr>
            <c:extLst>
              <c:ext xmlns:c16="http://schemas.microsoft.com/office/drawing/2014/chart" uri="{C3380CC4-5D6E-409C-BE32-E72D297353CC}">
                <c16:uniqueId val="{00000003-E65E-5A4A-8431-B383DA3BBD6E}"/>
              </c:ext>
            </c:extLst>
          </c:dPt>
          <c:dPt>
            <c:idx val="2"/>
            <c:bubble3D val="0"/>
            <c:spPr>
              <a:solidFill>
                <a:srgbClr val="50242F"/>
              </a:solidFill>
              <a:ln w="19050">
                <a:solidFill>
                  <a:schemeClr val="lt1"/>
                </a:solidFill>
              </a:ln>
              <a:effectLst/>
            </c:spPr>
            <c:extLst>
              <c:ext xmlns:c16="http://schemas.microsoft.com/office/drawing/2014/chart" uri="{C3380CC4-5D6E-409C-BE32-E72D297353CC}">
                <c16:uniqueId val="{00000005-E65E-5A4A-8431-B383DA3BBD6E}"/>
              </c:ext>
            </c:extLst>
          </c:dPt>
          <c:dLbls>
            <c:dLbl>
              <c:idx val="0"/>
              <c:layout>
                <c:manualLayout>
                  <c:x val="-0.16297230349091435"/>
                  <c:y val="0.17979230584719869"/>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5E-5A4A-8431-B383DA3BBD6E}"/>
                </c:ext>
              </c:extLst>
            </c:dLbl>
            <c:dLbl>
              <c:idx val="2"/>
              <c:layout>
                <c:manualLayout>
                  <c:x val="0.19858972609364461"/>
                  <c:y val="9.729706001777817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5E-5A4A-8431-B383DA3BBD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itchFamily="2" charset="77"/>
                    <a:ea typeface="+mn-ea"/>
                    <a:cs typeface="+mn-cs"/>
                  </a:defRPr>
                </a:pPr>
                <a:endParaRPr lang="nl-BE"/>
              </a:p>
            </c:txPr>
            <c:dLblPos val="ct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Ziek</c:v>
                </c:pt>
                <c:pt idx="1">
                  <c:v>Drager</c:v>
                </c:pt>
                <c:pt idx="2">
                  <c:v>Gezond</c:v>
                </c:pt>
              </c:strCache>
            </c:strRef>
          </c:cat>
          <c:val>
            <c:numRef>
              <c:f>Blad1!$B$2:$B$4</c:f>
              <c:numCache>
                <c:formatCode>General</c:formatCode>
                <c:ptCount val="3"/>
                <c:pt idx="0">
                  <c:v>5</c:v>
                </c:pt>
                <c:pt idx="1">
                  <c:v>6</c:v>
                </c:pt>
                <c:pt idx="2">
                  <c:v>7</c:v>
                </c:pt>
              </c:numCache>
            </c:numRef>
          </c:val>
          <c:extLst>
            <c:ext xmlns:c16="http://schemas.microsoft.com/office/drawing/2014/chart" uri="{C3380CC4-5D6E-409C-BE32-E72D297353CC}">
              <c16:uniqueId val="{00000004-E65E-5A4A-8431-B383DA3BBD6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ontserrat" pitchFamily="2" charset="77"/>
              <a:ea typeface="+mn-ea"/>
              <a:cs typeface="+mn-cs"/>
            </a:defRPr>
          </a:pPr>
          <a:endParaRPr lang="nl-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78B43-AA04-428D-B77A-E2E262E27AB5}" type="datetimeFigureOut">
              <a:rPr lang="nl-BE" smtClean="0"/>
              <a:t>10/06/2025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BB7E0-F3D1-4124-BD5F-CBE233D02A97}" type="slidenum">
              <a:rPr lang="nl-BE" smtClean="0"/>
              <a:t>‹nr.›</a:t>
            </a:fld>
            <a:endParaRPr lang="nl-BE"/>
          </a:p>
        </p:txBody>
      </p:sp>
    </p:spTree>
    <p:extLst>
      <p:ext uri="{BB962C8B-B14F-4D97-AF65-F5344CB8AC3E}">
        <p14:creationId xmlns:p14="http://schemas.microsoft.com/office/powerpoint/2010/main" val="71357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1</a:t>
            </a:fld>
            <a:endParaRPr lang="nl-BE"/>
          </a:p>
        </p:txBody>
      </p:sp>
    </p:spTree>
    <p:extLst>
      <p:ext uri="{BB962C8B-B14F-4D97-AF65-F5344CB8AC3E}">
        <p14:creationId xmlns:p14="http://schemas.microsoft.com/office/powerpoint/2010/main" val="1932726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4043E-61D9-8A2C-B7A9-EC371FA0BB4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F5DD04C-0CFE-8C55-D348-ED8741A637C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0178458-DF39-0424-AB2F-B01F71E4A12B}"/>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03D84B92-4A80-4EC6-62AB-9EB436610DB1}"/>
              </a:ext>
            </a:extLst>
          </p:cNvPr>
          <p:cNvSpPr>
            <a:spLocks noGrp="1"/>
          </p:cNvSpPr>
          <p:nvPr>
            <p:ph type="sldNum" sz="quarter" idx="5"/>
          </p:nvPr>
        </p:nvSpPr>
        <p:spPr/>
        <p:txBody>
          <a:bodyPr/>
          <a:lstStyle/>
          <a:p>
            <a:fld id="{439BB7E0-F3D1-4124-BD5F-CBE233D02A97}" type="slidenum">
              <a:rPr lang="nl-BE" smtClean="0"/>
              <a:t>33</a:t>
            </a:fld>
            <a:endParaRPr lang="nl-BE"/>
          </a:p>
        </p:txBody>
      </p:sp>
    </p:spTree>
    <p:extLst>
      <p:ext uri="{BB962C8B-B14F-4D97-AF65-F5344CB8AC3E}">
        <p14:creationId xmlns:p14="http://schemas.microsoft.com/office/powerpoint/2010/main" val="319239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95908-4DB8-D219-9052-5C75D01D1FF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D03FBF-230A-229F-F579-7A0B8043062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0D4A629-5D88-7AB1-6257-3C99D1E6A5CB}"/>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08086FE4-7930-4283-BD3D-36F99EE6C846}"/>
              </a:ext>
            </a:extLst>
          </p:cNvPr>
          <p:cNvSpPr>
            <a:spLocks noGrp="1"/>
          </p:cNvSpPr>
          <p:nvPr>
            <p:ph type="sldNum" sz="quarter" idx="5"/>
          </p:nvPr>
        </p:nvSpPr>
        <p:spPr/>
        <p:txBody>
          <a:bodyPr/>
          <a:lstStyle/>
          <a:p>
            <a:fld id="{439BB7E0-F3D1-4124-BD5F-CBE233D02A97}" type="slidenum">
              <a:rPr lang="nl-BE" smtClean="0"/>
              <a:t>34</a:t>
            </a:fld>
            <a:endParaRPr lang="nl-BE"/>
          </a:p>
        </p:txBody>
      </p:sp>
    </p:spTree>
    <p:extLst>
      <p:ext uri="{BB962C8B-B14F-4D97-AF65-F5344CB8AC3E}">
        <p14:creationId xmlns:p14="http://schemas.microsoft.com/office/powerpoint/2010/main" val="1431673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24E00-B0DA-A0EB-ADB9-E9A4DC7B5D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1CFC8EF-450E-2C8A-D4B5-273EB4FCBDB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7536753-F722-25D3-2095-B66B7F74D142}"/>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70CA64F2-088C-E221-2FF6-A042B78683A6}"/>
              </a:ext>
            </a:extLst>
          </p:cNvPr>
          <p:cNvSpPr>
            <a:spLocks noGrp="1"/>
          </p:cNvSpPr>
          <p:nvPr>
            <p:ph type="sldNum" sz="quarter" idx="5"/>
          </p:nvPr>
        </p:nvSpPr>
        <p:spPr/>
        <p:txBody>
          <a:bodyPr/>
          <a:lstStyle/>
          <a:p>
            <a:fld id="{439BB7E0-F3D1-4124-BD5F-CBE233D02A97}" type="slidenum">
              <a:rPr lang="nl-BE" smtClean="0"/>
              <a:t>35</a:t>
            </a:fld>
            <a:endParaRPr lang="nl-BE"/>
          </a:p>
        </p:txBody>
      </p:sp>
    </p:spTree>
    <p:extLst>
      <p:ext uri="{BB962C8B-B14F-4D97-AF65-F5344CB8AC3E}">
        <p14:creationId xmlns:p14="http://schemas.microsoft.com/office/powerpoint/2010/main" val="170097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56C7-B98A-16B7-C02A-AAAD5DD08D3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7604885-61AC-00BE-6650-50C6BEFE11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CA1A9ED-950F-71E9-1987-2DC56A56DAC2}"/>
              </a:ext>
            </a:extLst>
          </p:cNvPr>
          <p:cNvSpPr>
            <a:spLocks noGrp="1"/>
          </p:cNvSpPr>
          <p:nvPr>
            <p:ph type="body" idx="1"/>
          </p:nvPr>
        </p:nvSpPr>
        <p:spPr/>
        <p:txBody>
          <a:bodyPr/>
          <a:lstStyle/>
          <a:p>
            <a:endParaRPr lang="nl-NL" sz="1800" kern="100">
              <a:solidFill>
                <a:srgbClr val="FFFFFF"/>
              </a:solidFill>
              <a:effectLst/>
              <a:latin typeface="Aptos" panose="020B00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C29B1EB3-4019-832C-3B55-87AE760A0A99}"/>
              </a:ext>
            </a:extLst>
          </p:cNvPr>
          <p:cNvSpPr>
            <a:spLocks noGrp="1"/>
          </p:cNvSpPr>
          <p:nvPr>
            <p:ph type="sldNum" sz="quarter" idx="5"/>
          </p:nvPr>
        </p:nvSpPr>
        <p:spPr/>
        <p:txBody>
          <a:bodyPr/>
          <a:lstStyle/>
          <a:p>
            <a:fld id="{439BB7E0-F3D1-4124-BD5F-CBE233D02A97}" type="slidenum">
              <a:rPr lang="nl-BE" smtClean="0"/>
              <a:t>36</a:t>
            </a:fld>
            <a:endParaRPr lang="nl-BE"/>
          </a:p>
        </p:txBody>
      </p:sp>
    </p:spTree>
    <p:extLst>
      <p:ext uri="{BB962C8B-B14F-4D97-AF65-F5344CB8AC3E}">
        <p14:creationId xmlns:p14="http://schemas.microsoft.com/office/powerpoint/2010/main" val="3651679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B6089-5EEA-A333-F5CB-B15CF4E6D75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435D12C-3224-97DA-A673-06EE50AC67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626C7C4-7356-D3CE-9519-0BFC88554522}"/>
              </a:ext>
            </a:extLst>
          </p:cNvPr>
          <p:cNvSpPr>
            <a:spLocks noGrp="1"/>
          </p:cNvSpPr>
          <p:nvPr>
            <p:ph type="body" idx="1"/>
          </p:nvPr>
        </p:nvSpPr>
        <p:spPr/>
        <p:txBody>
          <a:bodyPr/>
          <a:lstStyle/>
          <a:p>
            <a:pPr marL="0" lvl="0" indent="0">
              <a:lnSpc>
                <a:spcPct val="107000"/>
              </a:lnSpc>
              <a:spcAft>
                <a:spcPts val="800"/>
              </a:spcAft>
              <a:buFont typeface="Aptos" panose="020B0004020202020204" pitchFamily="34" charset="0"/>
              <a:buNone/>
            </a:pPr>
            <a:endParaRPr lang="nl-BE"/>
          </a:p>
        </p:txBody>
      </p:sp>
      <p:sp>
        <p:nvSpPr>
          <p:cNvPr id="4" name="Tijdelijke aanduiding voor dianummer 3">
            <a:extLst>
              <a:ext uri="{FF2B5EF4-FFF2-40B4-BE49-F238E27FC236}">
                <a16:creationId xmlns:a16="http://schemas.microsoft.com/office/drawing/2014/main" id="{CD176F39-474F-D3F6-9AEA-7A8196B58B5D}"/>
              </a:ext>
            </a:extLst>
          </p:cNvPr>
          <p:cNvSpPr>
            <a:spLocks noGrp="1"/>
          </p:cNvSpPr>
          <p:nvPr>
            <p:ph type="sldNum" sz="quarter" idx="5"/>
          </p:nvPr>
        </p:nvSpPr>
        <p:spPr/>
        <p:txBody>
          <a:bodyPr/>
          <a:lstStyle/>
          <a:p>
            <a:fld id="{439BB7E0-F3D1-4124-BD5F-CBE233D02A97}" type="slidenum">
              <a:rPr lang="nl-BE" smtClean="0"/>
              <a:t>37</a:t>
            </a:fld>
            <a:endParaRPr lang="nl-BE"/>
          </a:p>
        </p:txBody>
      </p:sp>
    </p:spTree>
    <p:extLst>
      <p:ext uri="{BB962C8B-B14F-4D97-AF65-F5344CB8AC3E}">
        <p14:creationId xmlns:p14="http://schemas.microsoft.com/office/powerpoint/2010/main" val="216500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78CB2-5D1A-CC1F-1A3D-0F203266047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9BC8A9-84FB-42C1-23D0-91731742C61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A2BE496-E49D-E46C-60AE-8CD85B9EA18F}"/>
              </a:ext>
            </a:extLst>
          </p:cNvPr>
          <p:cNvSpPr>
            <a:spLocks noGrp="1"/>
          </p:cNvSpPr>
          <p:nvPr>
            <p:ph type="body" idx="1"/>
          </p:nvPr>
        </p:nvSpPr>
        <p:spPr/>
        <p:txBody>
          <a:bodyPr/>
          <a:lstStyle/>
          <a:p>
            <a:pPr marL="0" lvl="0" indent="0">
              <a:lnSpc>
                <a:spcPct val="107000"/>
              </a:lnSpc>
              <a:spcAft>
                <a:spcPts val="800"/>
              </a:spcAft>
              <a:buFont typeface="Aptos" panose="020B0004020202020204" pitchFamily="34" charset="0"/>
              <a:buNone/>
            </a:pPr>
            <a:endParaRPr lang="nl-BE"/>
          </a:p>
        </p:txBody>
      </p:sp>
      <p:sp>
        <p:nvSpPr>
          <p:cNvPr id="4" name="Tijdelijke aanduiding voor dianummer 3">
            <a:extLst>
              <a:ext uri="{FF2B5EF4-FFF2-40B4-BE49-F238E27FC236}">
                <a16:creationId xmlns:a16="http://schemas.microsoft.com/office/drawing/2014/main" id="{8679DF4C-D26B-4D29-8AD0-F83A967F31B7}"/>
              </a:ext>
            </a:extLst>
          </p:cNvPr>
          <p:cNvSpPr>
            <a:spLocks noGrp="1"/>
          </p:cNvSpPr>
          <p:nvPr>
            <p:ph type="sldNum" sz="quarter" idx="5"/>
          </p:nvPr>
        </p:nvSpPr>
        <p:spPr/>
        <p:txBody>
          <a:bodyPr/>
          <a:lstStyle/>
          <a:p>
            <a:fld id="{439BB7E0-F3D1-4124-BD5F-CBE233D02A97}" type="slidenum">
              <a:rPr lang="nl-BE" smtClean="0"/>
              <a:t>38</a:t>
            </a:fld>
            <a:endParaRPr lang="nl-BE"/>
          </a:p>
        </p:txBody>
      </p:sp>
    </p:spTree>
    <p:extLst>
      <p:ext uri="{BB962C8B-B14F-4D97-AF65-F5344CB8AC3E}">
        <p14:creationId xmlns:p14="http://schemas.microsoft.com/office/powerpoint/2010/main" val="254353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E4255-AAF3-F4A4-C3C2-AE7B78CBA03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FC71F55-36BA-2209-A613-075F784F638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934146-BA57-D55F-7AB8-6D4E13DE0756}"/>
              </a:ext>
            </a:extLst>
          </p:cNvPr>
          <p:cNvSpPr>
            <a:spLocks noGrp="1"/>
          </p:cNvSpPr>
          <p:nvPr>
            <p:ph type="body" idx="1"/>
          </p:nvPr>
        </p:nvSpPr>
        <p:spPr/>
        <p:txBody>
          <a:bodyPr/>
          <a:lstStyle/>
          <a:p>
            <a:pPr marL="0" lvl="0" indent="0">
              <a:lnSpc>
                <a:spcPct val="107000"/>
              </a:lnSpc>
              <a:spcAft>
                <a:spcPts val="800"/>
              </a:spcAft>
              <a:buFont typeface="Aptos" panose="020B0004020202020204" pitchFamily="34" charset="0"/>
              <a:buNone/>
            </a:pPr>
            <a:endParaRPr lang="nl-BE"/>
          </a:p>
        </p:txBody>
      </p:sp>
      <p:sp>
        <p:nvSpPr>
          <p:cNvPr id="4" name="Tijdelijke aanduiding voor dianummer 3">
            <a:extLst>
              <a:ext uri="{FF2B5EF4-FFF2-40B4-BE49-F238E27FC236}">
                <a16:creationId xmlns:a16="http://schemas.microsoft.com/office/drawing/2014/main" id="{52B9AB0B-EBAB-9E0D-61AA-07CAE2E8551E}"/>
              </a:ext>
            </a:extLst>
          </p:cNvPr>
          <p:cNvSpPr>
            <a:spLocks noGrp="1"/>
          </p:cNvSpPr>
          <p:nvPr>
            <p:ph type="sldNum" sz="quarter" idx="5"/>
          </p:nvPr>
        </p:nvSpPr>
        <p:spPr/>
        <p:txBody>
          <a:bodyPr/>
          <a:lstStyle/>
          <a:p>
            <a:fld id="{439BB7E0-F3D1-4124-BD5F-CBE233D02A97}" type="slidenum">
              <a:rPr lang="nl-BE" smtClean="0"/>
              <a:t>39</a:t>
            </a:fld>
            <a:endParaRPr lang="nl-BE"/>
          </a:p>
        </p:txBody>
      </p:sp>
    </p:spTree>
    <p:extLst>
      <p:ext uri="{BB962C8B-B14F-4D97-AF65-F5344CB8AC3E}">
        <p14:creationId xmlns:p14="http://schemas.microsoft.com/office/powerpoint/2010/main" val="2085098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43</a:t>
            </a:fld>
            <a:endParaRPr lang="nl-BE"/>
          </a:p>
        </p:txBody>
      </p:sp>
    </p:spTree>
    <p:extLst>
      <p:ext uri="{BB962C8B-B14F-4D97-AF65-F5344CB8AC3E}">
        <p14:creationId xmlns:p14="http://schemas.microsoft.com/office/powerpoint/2010/main" val="2936740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44</a:t>
            </a:fld>
            <a:endParaRPr lang="nl-BE"/>
          </a:p>
        </p:txBody>
      </p:sp>
    </p:spTree>
    <p:extLst>
      <p:ext uri="{BB962C8B-B14F-4D97-AF65-F5344CB8AC3E}">
        <p14:creationId xmlns:p14="http://schemas.microsoft.com/office/powerpoint/2010/main" val="906973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 genraties ipv # jaren</a:t>
            </a:r>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51</a:t>
            </a:fld>
            <a:endParaRPr lang="nl-BE"/>
          </a:p>
        </p:txBody>
      </p:sp>
    </p:spTree>
    <p:extLst>
      <p:ext uri="{BB962C8B-B14F-4D97-AF65-F5344CB8AC3E}">
        <p14:creationId xmlns:p14="http://schemas.microsoft.com/office/powerpoint/2010/main" val="165676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9</a:t>
            </a:fld>
            <a:endParaRPr lang="nl-BE"/>
          </a:p>
        </p:txBody>
      </p:sp>
    </p:spTree>
    <p:extLst>
      <p:ext uri="{BB962C8B-B14F-4D97-AF65-F5344CB8AC3E}">
        <p14:creationId xmlns:p14="http://schemas.microsoft.com/office/powerpoint/2010/main" val="2565739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60</a:t>
            </a:fld>
            <a:endParaRPr lang="nl-BE"/>
          </a:p>
        </p:txBody>
      </p:sp>
    </p:spTree>
    <p:extLst>
      <p:ext uri="{BB962C8B-B14F-4D97-AF65-F5344CB8AC3E}">
        <p14:creationId xmlns:p14="http://schemas.microsoft.com/office/powerpoint/2010/main" val="879400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 genraties ipv # jaren</a:t>
            </a:r>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61</a:t>
            </a:fld>
            <a:endParaRPr lang="nl-BE"/>
          </a:p>
        </p:txBody>
      </p:sp>
    </p:spTree>
    <p:extLst>
      <p:ext uri="{BB962C8B-B14F-4D97-AF65-F5344CB8AC3E}">
        <p14:creationId xmlns:p14="http://schemas.microsoft.com/office/powerpoint/2010/main" val="1656762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70</a:t>
            </a:fld>
            <a:endParaRPr lang="nl-BE"/>
          </a:p>
        </p:txBody>
      </p:sp>
    </p:spTree>
    <p:extLst>
      <p:ext uri="{BB962C8B-B14F-4D97-AF65-F5344CB8AC3E}">
        <p14:creationId xmlns:p14="http://schemas.microsoft.com/office/powerpoint/2010/main" val="879400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40EFB-3BFF-E67E-CC84-D83194C7F2D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FD3F65A-1947-9315-67A6-EFA085DE8F5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33E395-102C-9A5A-079B-B9EFF4EE9C55}"/>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5678FFBE-F1A0-5A13-EA6D-BFF396608BF5}"/>
              </a:ext>
            </a:extLst>
          </p:cNvPr>
          <p:cNvSpPr>
            <a:spLocks noGrp="1"/>
          </p:cNvSpPr>
          <p:nvPr>
            <p:ph type="sldNum" sz="quarter" idx="5"/>
          </p:nvPr>
        </p:nvSpPr>
        <p:spPr/>
        <p:txBody>
          <a:bodyPr/>
          <a:lstStyle/>
          <a:p>
            <a:fld id="{439BB7E0-F3D1-4124-BD5F-CBE233D02A97}" type="slidenum">
              <a:rPr lang="nl-BE" smtClean="0"/>
              <a:t>71</a:t>
            </a:fld>
            <a:endParaRPr lang="nl-BE"/>
          </a:p>
        </p:txBody>
      </p:sp>
    </p:spTree>
    <p:extLst>
      <p:ext uri="{BB962C8B-B14F-4D97-AF65-F5344CB8AC3E}">
        <p14:creationId xmlns:p14="http://schemas.microsoft.com/office/powerpoint/2010/main" val="4125806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AD199-F367-E800-6C10-3BA6C82F483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427EC8E-2C37-FA11-1FCF-505D2B7C0D5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32B0DB1-472E-F386-22D7-CF7DC780518A}"/>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A77710FB-8B66-AC4F-0163-01FD59009D58}"/>
              </a:ext>
            </a:extLst>
          </p:cNvPr>
          <p:cNvSpPr>
            <a:spLocks noGrp="1"/>
          </p:cNvSpPr>
          <p:nvPr>
            <p:ph type="sldNum" sz="quarter" idx="5"/>
          </p:nvPr>
        </p:nvSpPr>
        <p:spPr/>
        <p:txBody>
          <a:bodyPr/>
          <a:lstStyle/>
          <a:p>
            <a:fld id="{439BB7E0-F3D1-4124-BD5F-CBE233D02A97}" type="slidenum">
              <a:rPr lang="nl-BE" smtClean="0"/>
              <a:t>72</a:t>
            </a:fld>
            <a:endParaRPr lang="nl-BE"/>
          </a:p>
        </p:txBody>
      </p:sp>
    </p:spTree>
    <p:extLst>
      <p:ext uri="{BB962C8B-B14F-4D97-AF65-F5344CB8AC3E}">
        <p14:creationId xmlns:p14="http://schemas.microsoft.com/office/powerpoint/2010/main" val="2977459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023D-F1A3-E5DC-1896-F1DB1CE2E6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44F96E3-BDAB-CC2E-C475-FDCD30B9133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E80A9A0-8213-47BB-8A9C-A0B2253192F2}"/>
              </a:ext>
            </a:extLst>
          </p:cNvPr>
          <p:cNvSpPr>
            <a:spLocks noGrp="1"/>
          </p:cNvSpPr>
          <p:nvPr>
            <p:ph type="body" idx="1"/>
          </p:nvPr>
        </p:nvSpPr>
        <p:spPr/>
        <p:txBody>
          <a:bodyPr/>
          <a:lstStyle/>
          <a:p>
            <a:endParaRPr lang="nl-BE"/>
          </a:p>
        </p:txBody>
      </p:sp>
      <p:sp>
        <p:nvSpPr>
          <p:cNvPr id="4" name="Tijdelijke aanduiding voor dianummer 3">
            <a:extLst>
              <a:ext uri="{FF2B5EF4-FFF2-40B4-BE49-F238E27FC236}">
                <a16:creationId xmlns:a16="http://schemas.microsoft.com/office/drawing/2014/main" id="{569C1D98-4865-9B53-B6ED-B4A58CA1E41D}"/>
              </a:ext>
            </a:extLst>
          </p:cNvPr>
          <p:cNvSpPr>
            <a:spLocks noGrp="1"/>
          </p:cNvSpPr>
          <p:nvPr>
            <p:ph type="sldNum" sz="quarter" idx="5"/>
          </p:nvPr>
        </p:nvSpPr>
        <p:spPr/>
        <p:txBody>
          <a:bodyPr/>
          <a:lstStyle/>
          <a:p>
            <a:fld id="{439BB7E0-F3D1-4124-BD5F-CBE233D02A97}" type="slidenum">
              <a:rPr lang="nl-BE" smtClean="0"/>
              <a:t>73</a:t>
            </a:fld>
            <a:endParaRPr lang="nl-BE"/>
          </a:p>
        </p:txBody>
      </p:sp>
    </p:spTree>
    <p:extLst>
      <p:ext uri="{BB962C8B-B14F-4D97-AF65-F5344CB8AC3E}">
        <p14:creationId xmlns:p14="http://schemas.microsoft.com/office/powerpoint/2010/main" val="406770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16</a:t>
            </a:fld>
            <a:endParaRPr lang="nl-BE"/>
          </a:p>
        </p:txBody>
      </p:sp>
    </p:spTree>
    <p:extLst>
      <p:ext uri="{BB962C8B-B14F-4D97-AF65-F5344CB8AC3E}">
        <p14:creationId xmlns:p14="http://schemas.microsoft.com/office/powerpoint/2010/main" val="96721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Vraag de aantallen aan de leerlingen en voer deze in de Excel in </a:t>
            </a:r>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17</a:t>
            </a:fld>
            <a:endParaRPr lang="nl-BE"/>
          </a:p>
        </p:txBody>
      </p:sp>
    </p:spTree>
    <p:extLst>
      <p:ext uri="{BB962C8B-B14F-4D97-AF65-F5344CB8AC3E}">
        <p14:creationId xmlns:p14="http://schemas.microsoft.com/office/powerpoint/2010/main" val="110426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18</a:t>
            </a:fld>
            <a:endParaRPr lang="nl-BE"/>
          </a:p>
        </p:txBody>
      </p:sp>
    </p:spTree>
    <p:extLst>
      <p:ext uri="{BB962C8B-B14F-4D97-AF65-F5344CB8AC3E}">
        <p14:creationId xmlns:p14="http://schemas.microsoft.com/office/powerpoint/2010/main" val="2617728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21</a:t>
            </a:fld>
            <a:endParaRPr lang="nl-BE"/>
          </a:p>
        </p:txBody>
      </p:sp>
    </p:spTree>
    <p:extLst>
      <p:ext uri="{BB962C8B-B14F-4D97-AF65-F5344CB8AC3E}">
        <p14:creationId xmlns:p14="http://schemas.microsoft.com/office/powerpoint/2010/main" val="20574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24</a:t>
            </a:fld>
            <a:endParaRPr lang="nl-BE"/>
          </a:p>
        </p:txBody>
      </p:sp>
    </p:spTree>
    <p:extLst>
      <p:ext uri="{BB962C8B-B14F-4D97-AF65-F5344CB8AC3E}">
        <p14:creationId xmlns:p14="http://schemas.microsoft.com/office/powerpoint/2010/main" val="190049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29</a:t>
            </a:fld>
            <a:endParaRPr lang="nl-BE"/>
          </a:p>
        </p:txBody>
      </p:sp>
    </p:spTree>
    <p:extLst>
      <p:ext uri="{BB962C8B-B14F-4D97-AF65-F5344CB8AC3E}">
        <p14:creationId xmlns:p14="http://schemas.microsoft.com/office/powerpoint/2010/main" val="3762744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39BB7E0-F3D1-4124-BD5F-CBE233D02A97}" type="slidenum">
              <a:rPr lang="nl-BE" smtClean="0"/>
              <a:t>32</a:t>
            </a:fld>
            <a:endParaRPr lang="nl-BE"/>
          </a:p>
        </p:txBody>
      </p:sp>
    </p:spTree>
    <p:extLst>
      <p:ext uri="{BB962C8B-B14F-4D97-AF65-F5344CB8AC3E}">
        <p14:creationId xmlns:p14="http://schemas.microsoft.com/office/powerpoint/2010/main" val="352362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45B88-0D2B-1452-2357-F86B49EDB1C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39454529-D9EA-E339-B71F-CA2D22FBED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372989-BB91-CBBA-2038-68FB8AA17594}"/>
              </a:ext>
            </a:extLst>
          </p:cNvPr>
          <p:cNvSpPr>
            <a:spLocks noGrp="1"/>
          </p:cNvSpPr>
          <p:nvPr>
            <p:ph type="dt" sz="half" idx="10"/>
          </p:nvPr>
        </p:nvSpPr>
        <p:spPr/>
        <p:txBody>
          <a:bodyPr/>
          <a:lstStyle/>
          <a:p>
            <a:fld id="{E59C1A74-FC28-4FFB-B224-30A00D2F9245}" type="datetime1">
              <a:rPr lang="nl-BE" smtClean="0"/>
              <a:t>10/06/2025</a:t>
            </a:fld>
            <a:endParaRPr lang="nl-BE"/>
          </a:p>
        </p:txBody>
      </p:sp>
      <p:sp>
        <p:nvSpPr>
          <p:cNvPr id="5" name="Tijdelijke aanduiding voor voettekst 4">
            <a:extLst>
              <a:ext uri="{FF2B5EF4-FFF2-40B4-BE49-F238E27FC236}">
                <a16:creationId xmlns:a16="http://schemas.microsoft.com/office/drawing/2014/main" id="{B63768B8-00E5-53EC-6E7E-29AACF014DAF}"/>
              </a:ext>
            </a:extLst>
          </p:cNvPr>
          <p:cNvSpPr>
            <a:spLocks noGrp="1"/>
          </p:cNvSpPr>
          <p:nvPr>
            <p:ph type="ftr" sz="quarter" idx="11"/>
          </p:nvPr>
        </p:nvSpPr>
        <p:spPr/>
        <p:txBody>
          <a:bodyPr/>
          <a:lstStyle/>
          <a:p>
            <a:r>
              <a:rPr lang="nl-BE"/>
              <a:t>Hogeschool UCLL</a:t>
            </a:r>
          </a:p>
        </p:txBody>
      </p:sp>
      <p:sp>
        <p:nvSpPr>
          <p:cNvPr id="6" name="Tijdelijke aanduiding voor dianummer 5">
            <a:extLst>
              <a:ext uri="{FF2B5EF4-FFF2-40B4-BE49-F238E27FC236}">
                <a16:creationId xmlns:a16="http://schemas.microsoft.com/office/drawing/2014/main" id="{6FA2431D-6745-F5CE-AFBA-B18DA4410DA5}"/>
              </a:ext>
            </a:extLst>
          </p:cNvPr>
          <p:cNvSpPr>
            <a:spLocks noGrp="1"/>
          </p:cNvSpPr>
          <p:nvPr>
            <p:ph type="sldNum" sz="quarter" idx="12"/>
          </p:nvPr>
        </p:nvSpPr>
        <p:spPr/>
        <p:txBody>
          <a:bodyPr/>
          <a:lstStyle/>
          <a:p>
            <a:fld id="{D7301AAE-712A-4FC5-BDFF-E7ECACE67533}" type="slidenum">
              <a:rPr lang="nl-BE" smtClean="0"/>
              <a:t>‹nr.›</a:t>
            </a:fld>
            <a:endParaRPr lang="nl-BE"/>
          </a:p>
        </p:txBody>
      </p:sp>
    </p:spTree>
    <p:extLst>
      <p:ext uri="{BB962C8B-B14F-4D97-AF65-F5344CB8AC3E}">
        <p14:creationId xmlns:p14="http://schemas.microsoft.com/office/powerpoint/2010/main" val="3683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D88FD-F71F-9081-173C-146785E5051F}"/>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C6906C79-0A09-8E37-3412-584DCD334B8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ACE33A5-D4EA-AA0F-C2D6-F5C943B988FE}"/>
              </a:ext>
            </a:extLst>
          </p:cNvPr>
          <p:cNvSpPr>
            <a:spLocks noGrp="1"/>
          </p:cNvSpPr>
          <p:nvPr>
            <p:ph type="dt" sz="half" idx="10"/>
          </p:nvPr>
        </p:nvSpPr>
        <p:spPr/>
        <p:txBody>
          <a:bodyPr/>
          <a:lstStyle/>
          <a:p>
            <a:fld id="{372DFE6C-42BA-4215-81C8-510018B78CDA}" type="datetime1">
              <a:rPr lang="nl-BE" smtClean="0"/>
              <a:t>10/06/2025</a:t>
            </a:fld>
            <a:endParaRPr lang="nl-BE"/>
          </a:p>
        </p:txBody>
      </p:sp>
      <p:sp>
        <p:nvSpPr>
          <p:cNvPr id="5" name="Tijdelijke aanduiding voor voettekst 4">
            <a:extLst>
              <a:ext uri="{FF2B5EF4-FFF2-40B4-BE49-F238E27FC236}">
                <a16:creationId xmlns:a16="http://schemas.microsoft.com/office/drawing/2014/main" id="{2E8752D4-4092-FCD3-CD5E-E125CC32BDB4}"/>
              </a:ext>
            </a:extLst>
          </p:cNvPr>
          <p:cNvSpPr>
            <a:spLocks noGrp="1"/>
          </p:cNvSpPr>
          <p:nvPr>
            <p:ph type="ftr" sz="quarter" idx="11"/>
          </p:nvPr>
        </p:nvSpPr>
        <p:spPr/>
        <p:txBody>
          <a:bodyPr/>
          <a:lstStyle/>
          <a:p>
            <a:r>
              <a:rPr lang="nl-BE"/>
              <a:t>Hogeschool UCLL</a:t>
            </a:r>
          </a:p>
        </p:txBody>
      </p:sp>
      <p:sp>
        <p:nvSpPr>
          <p:cNvPr id="6" name="Tijdelijke aanduiding voor dianummer 5">
            <a:extLst>
              <a:ext uri="{FF2B5EF4-FFF2-40B4-BE49-F238E27FC236}">
                <a16:creationId xmlns:a16="http://schemas.microsoft.com/office/drawing/2014/main" id="{9BE59F2E-F454-B4B5-53B8-DFE6CCF51D79}"/>
              </a:ext>
            </a:extLst>
          </p:cNvPr>
          <p:cNvSpPr>
            <a:spLocks noGrp="1"/>
          </p:cNvSpPr>
          <p:nvPr>
            <p:ph type="sldNum" sz="quarter" idx="12"/>
          </p:nvPr>
        </p:nvSpPr>
        <p:spPr/>
        <p:txBody>
          <a:bodyPr/>
          <a:lstStyle/>
          <a:p>
            <a:fld id="{D7301AAE-712A-4FC5-BDFF-E7ECACE67533}" type="slidenum">
              <a:rPr lang="nl-BE" smtClean="0"/>
              <a:t>‹nr.›</a:t>
            </a:fld>
            <a:endParaRPr lang="nl-BE"/>
          </a:p>
        </p:txBody>
      </p:sp>
    </p:spTree>
    <p:extLst>
      <p:ext uri="{BB962C8B-B14F-4D97-AF65-F5344CB8AC3E}">
        <p14:creationId xmlns:p14="http://schemas.microsoft.com/office/powerpoint/2010/main" val="112148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5A9C65D-9FBE-8001-60F2-5FCC6B875345}"/>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4072FFE-F686-70DE-D6F8-EE090723318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AA48E94-D8A4-BF18-62F5-816C25F3C639}"/>
              </a:ext>
            </a:extLst>
          </p:cNvPr>
          <p:cNvSpPr>
            <a:spLocks noGrp="1"/>
          </p:cNvSpPr>
          <p:nvPr>
            <p:ph type="dt" sz="half" idx="10"/>
          </p:nvPr>
        </p:nvSpPr>
        <p:spPr/>
        <p:txBody>
          <a:bodyPr/>
          <a:lstStyle/>
          <a:p>
            <a:fld id="{CDBBD086-5D9A-406C-8E43-D528C3FADA7C}" type="datetime1">
              <a:rPr lang="nl-BE" smtClean="0"/>
              <a:t>10/06/2025</a:t>
            </a:fld>
            <a:endParaRPr lang="nl-BE"/>
          </a:p>
        </p:txBody>
      </p:sp>
      <p:sp>
        <p:nvSpPr>
          <p:cNvPr id="5" name="Tijdelijke aanduiding voor voettekst 4">
            <a:extLst>
              <a:ext uri="{FF2B5EF4-FFF2-40B4-BE49-F238E27FC236}">
                <a16:creationId xmlns:a16="http://schemas.microsoft.com/office/drawing/2014/main" id="{2FD29BA4-A626-29D2-0564-7A033956FA71}"/>
              </a:ext>
            </a:extLst>
          </p:cNvPr>
          <p:cNvSpPr>
            <a:spLocks noGrp="1"/>
          </p:cNvSpPr>
          <p:nvPr>
            <p:ph type="ftr" sz="quarter" idx="11"/>
          </p:nvPr>
        </p:nvSpPr>
        <p:spPr/>
        <p:txBody>
          <a:bodyPr/>
          <a:lstStyle/>
          <a:p>
            <a:r>
              <a:rPr lang="nl-BE"/>
              <a:t>Hogeschool UCLL</a:t>
            </a:r>
          </a:p>
        </p:txBody>
      </p:sp>
      <p:sp>
        <p:nvSpPr>
          <p:cNvPr id="6" name="Tijdelijke aanduiding voor dianummer 5">
            <a:extLst>
              <a:ext uri="{FF2B5EF4-FFF2-40B4-BE49-F238E27FC236}">
                <a16:creationId xmlns:a16="http://schemas.microsoft.com/office/drawing/2014/main" id="{CAF759DF-FA54-228E-835F-366CEDA26243}"/>
              </a:ext>
            </a:extLst>
          </p:cNvPr>
          <p:cNvSpPr>
            <a:spLocks noGrp="1"/>
          </p:cNvSpPr>
          <p:nvPr>
            <p:ph type="sldNum" sz="quarter" idx="12"/>
          </p:nvPr>
        </p:nvSpPr>
        <p:spPr/>
        <p:txBody>
          <a:bodyPr/>
          <a:lstStyle/>
          <a:p>
            <a:fld id="{D7301AAE-712A-4FC5-BDFF-E7ECACE67533}" type="slidenum">
              <a:rPr lang="nl-BE" smtClean="0"/>
              <a:t>‹nr.›</a:t>
            </a:fld>
            <a:endParaRPr lang="nl-BE"/>
          </a:p>
        </p:txBody>
      </p:sp>
    </p:spTree>
    <p:extLst>
      <p:ext uri="{BB962C8B-B14F-4D97-AF65-F5344CB8AC3E}">
        <p14:creationId xmlns:p14="http://schemas.microsoft.com/office/powerpoint/2010/main" val="87303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D7CE1-A2F6-D718-ECCC-08CEB97A19D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5E27BC1-383B-6465-27F7-83FA7DA2550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28ACB7A-DBE9-BE4D-1DF5-5117F473A0A9}"/>
              </a:ext>
            </a:extLst>
          </p:cNvPr>
          <p:cNvSpPr>
            <a:spLocks noGrp="1"/>
          </p:cNvSpPr>
          <p:nvPr>
            <p:ph type="dt" sz="half" idx="10"/>
          </p:nvPr>
        </p:nvSpPr>
        <p:spPr/>
        <p:txBody>
          <a:bodyPr/>
          <a:lstStyle/>
          <a:p>
            <a:fld id="{73292548-0A63-463C-9D32-F17E10D9B930}" type="datetime1">
              <a:rPr lang="nl-BE" smtClean="0"/>
              <a:t>10/06/2025</a:t>
            </a:fld>
            <a:endParaRPr lang="nl-BE"/>
          </a:p>
        </p:txBody>
      </p:sp>
      <p:sp>
        <p:nvSpPr>
          <p:cNvPr id="5" name="Tijdelijke aanduiding voor voettekst 4">
            <a:extLst>
              <a:ext uri="{FF2B5EF4-FFF2-40B4-BE49-F238E27FC236}">
                <a16:creationId xmlns:a16="http://schemas.microsoft.com/office/drawing/2014/main" id="{929F293C-DD28-5830-3FFF-5B6393D64116}"/>
              </a:ext>
            </a:extLst>
          </p:cNvPr>
          <p:cNvSpPr>
            <a:spLocks noGrp="1"/>
          </p:cNvSpPr>
          <p:nvPr>
            <p:ph type="ftr" sz="quarter" idx="11"/>
          </p:nvPr>
        </p:nvSpPr>
        <p:spPr/>
        <p:txBody>
          <a:bodyPr/>
          <a:lstStyle/>
          <a:p>
            <a:r>
              <a:rPr lang="nl-BE"/>
              <a:t>Hogeschool UCLL</a:t>
            </a:r>
          </a:p>
        </p:txBody>
      </p:sp>
      <p:sp>
        <p:nvSpPr>
          <p:cNvPr id="6" name="Tijdelijke aanduiding voor dianummer 5">
            <a:extLst>
              <a:ext uri="{FF2B5EF4-FFF2-40B4-BE49-F238E27FC236}">
                <a16:creationId xmlns:a16="http://schemas.microsoft.com/office/drawing/2014/main" id="{A8BB398E-1406-6087-9E0D-8ED850DE7B96}"/>
              </a:ext>
            </a:extLst>
          </p:cNvPr>
          <p:cNvSpPr>
            <a:spLocks noGrp="1"/>
          </p:cNvSpPr>
          <p:nvPr>
            <p:ph type="sldNum" sz="quarter" idx="12"/>
          </p:nvPr>
        </p:nvSpPr>
        <p:spPr/>
        <p:txBody>
          <a:bodyPr/>
          <a:lstStyle/>
          <a:p>
            <a:fld id="{D7301AAE-712A-4FC5-BDFF-E7ECACE67533}" type="slidenum">
              <a:rPr lang="nl-BE" smtClean="0"/>
              <a:t>‹nr.›</a:t>
            </a:fld>
            <a:endParaRPr lang="nl-BE"/>
          </a:p>
        </p:txBody>
      </p:sp>
    </p:spTree>
    <p:extLst>
      <p:ext uri="{BB962C8B-B14F-4D97-AF65-F5344CB8AC3E}">
        <p14:creationId xmlns:p14="http://schemas.microsoft.com/office/powerpoint/2010/main" val="63673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F57EA-B70B-AE05-210A-3C23030314C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126A03B-F4F2-DCD4-9A54-A7CDCEA4E6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1C37EE9-4E12-556F-64D1-94254B3E7F2C}"/>
              </a:ext>
            </a:extLst>
          </p:cNvPr>
          <p:cNvSpPr>
            <a:spLocks noGrp="1"/>
          </p:cNvSpPr>
          <p:nvPr>
            <p:ph type="dt" sz="half" idx="10"/>
          </p:nvPr>
        </p:nvSpPr>
        <p:spPr/>
        <p:txBody>
          <a:bodyPr/>
          <a:lstStyle/>
          <a:p>
            <a:fld id="{6E2C7504-E925-45CF-B41F-C37B67E49D39}" type="datetime1">
              <a:rPr lang="nl-BE" smtClean="0"/>
              <a:t>10/06/2025</a:t>
            </a:fld>
            <a:endParaRPr lang="nl-BE"/>
          </a:p>
        </p:txBody>
      </p:sp>
      <p:sp>
        <p:nvSpPr>
          <p:cNvPr id="5" name="Tijdelijke aanduiding voor voettekst 4">
            <a:extLst>
              <a:ext uri="{FF2B5EF4-FFF2-40B4-BE49-F238E27FC236}">
                <a16:creationId xmlns:a16="http://schemas.microsoft.com/office/drawing/2014/main" id="{F88573CC-D6EC-2B93-3B5E-FB30B9AF7BBC}"/>
              </a:ext>
            </a:extLst>
          </p:cNvPr>
          <p:cNvSpPr>
            <a:spLocks noGrp="1"/>
          </p:cNvSpPr>
          <p:nvPr>
            <p:ph type="ftr" sz="quarter" idx="11"/>
          </p:nvPr>
        </p:nvSpPr>
        <p:spPr/>
        <p:txBody>
          <a:bodyPr/>
          <a:lstStyle/>
          <a:p>
            <a:r>
              <a:rPr lang="nl-BE"/>
              <a:t>Hogeschool UCLL</a:t>
            </a:r>
          </a:p>
        </p:txBody>
      </p:sp>
      <p:sp>
        <p:nvSpPr>
          <p:cNvPr id="6" name="Tijdelijke aanduiding voor dianummer 5">
            <a:extLst>
              <a:ext uri="{FF2B5EF4-FFF2-40B4-BE49-F238E27FC236}">
                <a16:creationId xmlns:a16="http://schemas.microsoft.com/office/drawing/2014/main" id="{7A8DA63C-7E25-958F-6951-6B3092517A26}"/>
              </a:ext>
            </a:extLst>
          </p:cNvPr>
          <p:cNvSpPr>
            <a:spLocks noGrp="1"/>
          </p:cNvSpPr>
          <p:nvPr>
            <p:ph type="sldNum" sz="quarter" idx="12"/>
          </p:nvPr>
        </p:nvSpPr>
        <p:spPr/>
        <p:txBody>
          <a:bodyPr/>
          <a:lstStyle/>
          <a:p>
            <a:fld id="{D7301AAE-712A-4FC5-BDFF-E7ECACE67533}" type="slidenum">
              <a:rPr lang="nl-BE" smtClean="0"/>
              <a:t>‹nr.›</a:t>
            </a:fld>
            <a:endParaRPr lang="nl-BE"/>
          </a:p>
        </p:txBody>
      </p:sp>
    </p:spTree>
    <p:extLst>
      <p:ext uri="{BB962C8B-B14F-4D97-AF65-F5344CB8AC3E}">
        <p14:creationId xmlns:p14="http://schemas.microsoft.com/office/powerpoint/2010/main" val="353053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1CB8E-804F-375A-7032-84D354B6F7A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3901383-6F43-A4DD-D66F-5E09DDD8BE7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8791F2FF-8084-B2FD-1897-1AC69FE4500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90C170A8-05C1-AE38-87FE-3CDDAE894011}"/>
              </a:ext>
            </a:extLst>
          </p:cNvPr>
          <p:cNvSpPr>
            <a:spLocks noGrp="1"/>
          </p:cNvSpPr>
          <p:nvPr>
            <p:ph type="dt" sz="half" idx="10"/>
          </p:nvPr>
        </p:nvSpPr>
        <p:spPr/>
        <p:txBody>
          <a:bodyPr/>
          <a:lstStyle/>
          <a:p>
            <a:fld id="{E9036C16-45A2-4793-AC61-569E389C9BD0}" type="datetime1">
              <a:rPr lang="nl-BE" smtClean="0"/>
              <a:t>10/06/2025</a:t>
            </a:fld>
            <a:endParaRPr lang="nl-BE"/>
          </a:p>
        </p:txBody>
      </p:sp>
      <p:sp>
        <p:nvSpPr>
          <p:cNvPr id="6" name="Tijdelijke aanduiding voor voettekst 5">
            <a:extLst>
              <a:ext uri="{FF2B5EF4-FFF2-40B4-BE49-F238E27FC236}">
                <a16:creationId xmlns:a16="http://schemas.microsoft.com/office/drawing/2014/main" id="{C1C9223B-02D8-8DAD-0514-0121FE172290}"/>
              </a:ext>
            </a:extLst>
          </p:cNvPr>
          <p:cNvSpPr>
            <a:spLocks noGrp="1"/>
          </p:cNvSpPr>
          <p:nvPr>
            <p:ph type="ftr" sz="quarter" idx="11"/>
          </p:nvPr>
        </p:nvSpPr>
        <p:spPr/>
        <p:txBody>
          <a:bodyPr/>
          <a:lstStyle/>
          <a:p>
            <a:r>
              <a:rPr lang="nl-BE"/>
              <a:t>Hogeschool UCLL</a:t>
            </a:r>
          </a:p>
        </p:txBody>
      </p:sp>
      <p:sp>
        <p:nvSpPr>
          <p:cNvPr id="7" name="Tijdelijke aanduiding voor dianummer 6">
            <a:extLst>
              <a:ext uri="{FF2B5EF4-FFF2-40B4-BE49-F238E27FC236}">
                <a16:creationId xmlns:a16="http://schemas.microsoft.com/office/drawing/2014/main" id="{D1A14DB1-9945-82D2-8090-C4EA34EF7CE1}"/>
              </a:ext>
            </a:extLst>
          </p:cNvPr>
          <p:cNvSpPr>
            <a:spLocks noGrp="1"/>
          </p:cNvSpPr>
          <p:nvPr>
            <p:ph type="sldNum" sz="quarter" idx="12"/>
          </p:nvPr>
        </p:nvSpPr>
        <p:spPr/>
        <p:txBody>
          <a:bodyPr/>
          <a:lstStyle/>
          <a:p>
            <a:fld id="{D7301AAE-712A-4FC5-BDFF-E7ECACE67533}" type="slidenum">
              <a:rPr lang="nl-BE" smtClean="0"/>
              <a:t>‹nr.›</a:t>
            </a:fld>
            <a:endParaRPr lang="nl-BE"/>
          </a:p>
        </p:txBody>
      </p:sp>
    </p:spTree>
    <p:extLst>
      <p:ext uri="{BB962C8B-B14F-4D97-AF65-F5344CB8AC3E}">
        <p14:creationId xmlns:p14="http://schemas.microsoft.com/office/powerpoint/2010/main" val="276917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F7072-A63F-3D5B-71D9-627D74EFA5FC}"/>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5180D3C-0326-3174-89D6-4DF532954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A044DF9-F155-7A9B-53A1-BE3E7CB3FF6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8034BF2-19CD-E5C1-3CB4-C9CAC3D8B5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66682C-666B-F8D0-35E9-1C54A9496C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92878907-EC47-11D5-EB7D-D47E20FDAE15}"/>
              </a:ext>
            </a:extLst>
          </p:cNvPr>
          <p:cNvSpPr>
            <a:spLocks noGrp="1"/>
          </p:cNvSpPr>
          <p:nvPr>
            <p:ph type="dt" sz="half" idx="10"/>
          </p:nvPr>
        </p:nvSpPr>
        <p:spPr/>
        <p:txBody>
          <a:bodyPr/>
          <a:lstStyle/>
          <a:p>
            <a:fld id="{E92ECDEA-5B44-42E3-B93C-D9D14800574B}" type="datetime1">
              <a:rPr lang="nl-BE" smtClean="0"/>
              <a:t>10/06/2025</a:t>
            </a:fld>
            <a:endParaRPr lang="nl-BE"/>
          </a:p>
        </p:txBody>
      </p:sp>
      <p:sp>
        <p:nvSpPr>
          <p:cNvPr id="8" name="Tijdelijke aanduiding voor voettekst 7">
            <a:extLst>
              <a:ext uri="{FF2B5EF4-FFF2-40B4-BE49-F238E27FC236}">
                <a16:creationId xmlns:a16="http://schemas.microsoft.com/office/drawing/2014/main" id="{966136C8-CAF1-E84F-014C-3A2CD415EF3C}"/>
              </a:ext>
            </a:extLst>
          </p:cNvPr>
          <p:cNvSpPr>
            <a:spLocks noGrp="1"/>
          </p:cNvSpPr>
          <p:nvPr>
            <p:ph type="ftr" sz="quarter" idx="11"/>
          </p:nvPr>
        </p:nvSpPr>
        <p:spPr/>
        <p:txBody>
          <a:bodyPr/>
          <a:lstStyle/>
          <a:p>
            <a:r>
              <a:rPr lang="nl-BE"/>
              <a:t>Hogeschool UCLL</a:t>
            </a:r>
          </a:p>
        </p:txBody>
      </p:sp>
      <p:sp>
        <p:nvSpPr>
          <p:cNvPr id="9" name="Tijdelijke aanduiding voor dianummer 8">
            <a:extLst>
              <a:ext uri="{FF2B5EF4-FFF2-40B4-BE49-F238E27FC236}">
                <a16:creationId xmlns:a16="http://schemas.microsoft.com/office/drawing/2014/main" id="{15172202-0566-205B-E25F-DEA2F26CA25B}"/>
              </a:ext>
            </a:extLst>
          </p:cNvPr>
          <p:cNvSpPr>
            <a:spLocks noGrp="1"/>
          </p:cNvSpPr>
          <p:nvPr>
            <p:ph type="sldNum" sz="quarter" idx="12"/>
          </p:nvPr>
        </p:nvSpPr>
        <p:spPr/>
        <p:txBody>
          <a:bodyPr/>
          <a:lstStyle/>
          <a:p>
            <a:fld id="{D7301AAE-712A-4FC5-BDFF-E7ECACE67533}" type="slidenum">
              <a:rPr lang="nl-BE" smtClean="0"/>
              <a:t>‹nr.›</a:t>
            </a:fld>
            <a:endParaRPr lang="nl-BE"/>
          </a:p>
        </p:txBody>
      </p:sp>
    </p:spTree>
    <p:extLst>
      <p:ext uri="{BB962C8B-B14F-4D97-AF65-F5344CB8AC3E}">
        <p14:creationId xmlns:p14="http://schemas.microsoft.com/office/powerpoint/2010/main" val="43024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32ADAA-3EC3-1358-3AE3-BA631081892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B07F4F52-6D73-0763-F96F-C7238678904C}"/>
              </a:ext>
            </a:extLst>
          </p:cNvPr>
          <p:cNvSpPr>
            <a:spLocks noGrp="1"/>
          </p:cNvSpPr>
          <p:nvPr>
            <p:ph type="dt" sz="half" idx="10"/>
          </p:nvPr>
        </p:nvSpPr>
        <p:spPr/>
        <p:txBody>
          <a:bodyPr/>
          <a:lstStyle/>
          <a:p>
            <a:fld id="{B1736942-D4DE-4B53-A691-D488743F48C7}" type="datetime1">
              <a:rPr lang="nl-BE" smtClean="0"/>
              <a:t>10/06/2025</a:t>
            </a:fld>
            <a:endParaRPr lang="nl-BE"/>
          </a:p>
        </p:txBody>
      </p:sp>
      <p:sp>
        <p:nvSpPr>
          <p:cNvPr id="4" name="Tijdelijke aanduiding voor voettekst 3">
            <a:extLst>
              <a:ext uri="{FF2B5EF4-FFF2-40B4-BE49-F238E27FC236}">
                <a16:creationId xmlns:a16="http://schemas.microsoft.com/office/drawing/2014/main" id="{1C8D1043-E7BE-7347-E874-B74D9703CF35}"/>
              </a:ext>
            </a:extLst>
          </p:cNvPr>
          <p:cNvSpPr>
            <a:spLocks noGrp="1"/>
          </p:cNvSpPr>
          <p:nvPr>
            <p:ph type="ftr" sz="quarter" idx="11"/>
          </p:nvPr>
        </p:nvSpPr>
        <p:spPr/>
        <p:txBody>
          <a:bodyPr/>
          <a:lstStyle/>
          <a:p>
            <a:r>
              <a:rPr lang="nl-BE"/>
              <a:t>Hogeschool UCLL</a:t>
            </a:r>
          </a:p>
        </p:txBody>
      </p:sp>
      <p:sp>
        <p:nvSpPr>
          <p:cNvPr id="5" name="Tijdelijke aanduiding voor dianummer 4">
            <a:extLst>
              <a:ext uri="{FF2B5EF4-FFF2-40B4-BE49-F238E27FC236}">
                <a16:creationId xmlns:a16="http://schemas.microsoft.com/office/drawing/2014/main" id="{25A87589-E435-0D3E-2DD7-0C26E3FCA6CC}"/>
              </a:ext>
            </a:extLst>
          </p:cNvPr>
          <p:cNvSpPr>
            <a:spLocks noGrp="1"/>
          </p:cNvSpPr>
          <p:nvPr>
            <p:ph type="sldNum" sz="quarter" idx="12"/>
          </p:nvPr>
        </p:nvSpPr>
        <p:spPr/>
        <p:txBody>
          <a:bodyPr/>
          <a:lstStyle/>
          <a:p>
            <a:fld id="{D7301AAE-712A-4FC5-BDFF-E7ECACE67533}" type="slidenum">
              <a:rPr lang="nl-BE" smtClean="0"/>
              <a:t>‹nr.›</a:t>
            </a:fld>
            <a:endParaRPr lang="nl-BE"/>
          </a:p>
        </p:txBody>
      </p:sp>
    </p:spTree>
    <p:extLst>
      <p:ext uri="{BB962C8B-B14F-4D97-AF65-F5344CB8AC3E}">
        <p14:creationId xmlns:p14="http://schemas.microsoft.com/office/powerpoint/2010/main" val="76561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EC11201-E4CD-7E87-CD67-B74DBB632F37}"/>
              </a:ext>
            </a:extLst>
          </p:cNvPr>
          <p:cNvSpPr>
            <a:spLocks noGrp="1"/>
          </p:cNvSpPr>
          <p:nvPr>
            <p:ph type="dt" sz="half" idx="10"/>
          </p:nvPr>
        </p:nvSpPr>
        <p:spPr/>
        <p:txBody>
          <a:bodyPr/>
          <a:lstStyle/>
          <a:p>
            <a:fld id="{1263D705-BBB6-4762-8AFD-432D660083BB}" type="datetime1">
              <a:rPr lang="nl-BE" smtClean="0"/>
              <a:t>10/06/2025</a:t>
            </a:fld>
            <a:endParaRPr lang="nl-BE"/>
          </a:p>
        </p:txBody>
      </p:sp>
      <p:sp>
        <p:nvSpPr>
          <p:cNvPr id="3" name="Tijdelijke aanduiding voor voettekst 2">
            <a:extLst>
              <a:ext uri="{FF2B5EF4-FFF2-40B4-BE49-F238E27FC236}">
                <a16:creationId xmlns:a16="http://schemas.microsoft.com/office/drawing/2014/main" id="{396FEE79-CECD-095F-72E5-4F016E81B496}"/>
              </a:ext>
            </a:extLst>
          </p:cNvPr>
          <p:cNvSpPr>
            <a:spLocks noGrp="1"/>
          </p:cNvSpPr>
          <p:nvPr>
            <p:ph type="ftr" sz="quarter" idx="11"/>
          </p:nvPr>
        </p:nvSpPr>
        <p:spPr/>
        <p:txBody>
          <a:bodyPr/>
          <a:lstStyle/>
          <a:p>
            <a:r>
              <a:rPr lang="nl-BE"/>
              <a:t>Hogeschool UCLL</a:t>
            </a:r>
          </a:p>
        </p:txBody>
      </p:sp>
      <p:sp>
        <p:nvSpPr>
          <p:cNvPr id="4" name="Tijdelijke aanduiding voor dianummer 3">
            <a:extLst>
              <a:ext uri="{FF2B5EF4-FFF2-40B4-BE49-F238E27FC236}">
                <a16:creationId xmlns:a16="http://schemas.microsoft.com/office/drawing/2014/main" id="{CD237407-087B-C297-0CE8-FC9F94F67B05}"/>
              </a:ext>
            </a:extLst>
          </p:cNvPr>
          <p:cNvSpPr>
            <a:spLocks noGrp="1"/>
          </p:cNvSpPr>
          <p:nvPr>
            <p:ph type="sldNum" sz="quarter" idx="12"/>
          </p:nvPr>
        </p:nvSpPr>
        <p:spPr/>
        <p:txBody>
          <a:bodyPr/>
          <a:lstStyle/>
          <a:p>
            <a:fld id="{D7301AAE-712A-4FC5-BDFF-E7ECACE67533}" type="slidenum">
              <a:rPr lang="nl-BE" smtClean="0"/>
              <a:t>‹nr.›</a:t>
            </a:fld>
            <a:endParaRPr lang="nl-BE"/>
          </a:p>
        </p:txBody>
      </p:sp>
    </p:spTree>
    <p:extLst>
      <p:ext uri="{BB962C8B-B14F-4D97-AF65-F5344CB8AC3E}">
        <p14:creationId xmlns:p14="http://schemas.microsoft.com/office/powerpoint/2010/main" val="140542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08BEA-DE38-8721-5B67-4DD499CBAA6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EE1AB03-194D-3603-F776-1637D0FA7A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ED65DE9-4A9E-3990-8FAC-1FBD361A5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2DE412F-3351-3261-22FF-0C1BBA93D306}"/>
              </a:ext>
            </a:extLst>
          </p:cNvPr>
          <p:cNvSpPr>
            <a:spLocks noGrp="1"/>
          </p:cNvSpPr>
          <p:nvPr>
            <p:ph type="dt" sz="half" idx="10"/>
          </p:nvPr>
        </p:nvSpPr>
        <p:spPr/>
        <p:txBody>
          <a:bodyPr/>
          <a:lstStyle/>
          <a:p>
            <a:fld id="{D2B428EE-7226-4890-A934-E62291B618FC}" type="datetime1">
              <a:rPr lang="nl-BE" smtClean="0"/>
              <a:t>10/06/2025</a:t>
            </a:fld>
            <a:endParaRPr lang="nl-BE"/>
          </a:p>
        </p:txBody>
      </p:sp>
      <p:sp>
        <p:nvSpPr>
          <p:cNvPr id="6" name="Tijdelijke aanduiding voor voettekst 5">
            <a:extLst>
              <a:ext uri="{FF2B5EF4-FFF2-40B4-BE49-F238E27FC236}">
                <a16:creationId xmlns:a16="http://schemas.microsoft.com/office/drawing/2014/main" id="{B953552C-3BF4-A1B1-B4A9-160C8E48D931}"/>
              </a:ext>
            </a:extLst>
          </p:cNvPr>
          <p:cNvSpPr>
            <a:spLocks noGrp="1"/>
          </p:cNvSpPr>
          <p:nvPr>
            <p:ph type="ftr" sz="quarter" idx="11"/>
          </p:nvPr>
        </p:nvSpPr>
        <p:spPr/>
        <p:txBody>
          <a:bodyPr/>
          <a:lstStyle/>
          <a:p>
            <a:r>
              <a:rPr lang="nl-BE"/>
              <a:t>Hogeschool UCLL</a:t>
            </a:r>
          </a:p>
        </p:txBody>
      </p:sp>
      <p:sp>
        <p:nvSpPr>
          <p:cNvPr id="7" name="Tijdelijke aanduiding voor dianummer 6">
            <a:extLst>
              <a:ext uri="{FF2B5EF4-FFF2-40B4-BE49-F238E27FC236}">
                <a16:creationId xmlns:a16="http://schemas.microsoft.com/office/drawing/2014/main" id="{90134861-21DE-524F-D7FC-12C521D9FB71}"/>
              </a:ext>
            </a:extLst>
          </p:cNvPr>
          <p:cNvSpPr>
            <a:spLocks noGrp="1"/>
          </p:cNvSpPr>
          <p:nvPr>
            <p:ph type="sldNum" sz="quarter" idx="12"/>
          </p:nvPr>
        </p:nvSpPr>
        <p:spPr/>
        <p:txBody>
          <a:bodyPr/>
          <a:lstStyle/>
          <a:p>
            <a:fld id="{D7301AAE-712A-4FC5-BDFF-E7ECACE67533}" type="slidenum">
              <a:rPr lang="nl-BE" smtClean="0"/>
              <a:t>‹nr.›</a:t>
            </a:fld>
            <a:endParaRPr lang="nl-BE"/>
          </a:p>
        </p:txBody>
      </p:sp>
    </p:spTree>
    <p:extLst>
      <p:ext uri="{BB962C8B-B14F-4D97-AF65-F5344CB8AC3E}">
        <p14:creationId xmlns:p14="http://schemas.microsoft.com/office/powerpoint/2010/main" val="281715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4F2C5-FF25-7E33-2093-28F03D58D8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B1F2FA10-4C5E-EB98-799B-76AD13177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37CA7EE7-BDB3-54DA-A1F6-9B3C1D3D8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284C61E-151D-9925-E969-49F70C0B3ED1}"/>
              </a:ext>
            </a:extLst>
          </p:cNvPr>
          <p:cNvSpPr>
            <a:spLocks noGrp="1"/>
          </p:cNvSpPr>
          <p:nvPr>
            <p:ph type="dt" sz="half" idx="10"/>
          </p:nvPr>
        </p:nvSpPr>
        <p:spPr/>
        <p:txBody>
          <a:bodyPr/>
          <a:lstStyle/>
          <a:p>
            <a:fld id="{2E59816D-74DC-4C79-ACE4-1A8171017D1F}" type="datetime1">
              <a:rPr lang="nl-BE" smtClean="0"/>
              <a:t>10/06/2025</a:t>
            </a:fld>
            <a:endParaRPr lang="nl-BE"/>
          </a:p>
        </p:txBody>
      </p:sp>
      <p:sp>
        <p:nvSpPr>
          <p:cNvPr id="6" name="Tijdelijke aanduiding voor voettekst 5">
            <a:extLst>
              <a:ext uri="{FF2B5EF4-FFF2-40B4-BE49-F238E27FC236}">
                <a16:creationId xmlns:a16="http://schemas.microsoft.com/office/drawing/2014/main" id="{FFEFB205-A9FA-6431-B591-001C7515A10D}"/>
              </a:ext>
            </a:extLst>
          </p:cNvPr>
          <p:cNvSpPr>
            <a:spLocks noGrp="1"/>
          </p:cNvSpPr>
          <p:nvPr>
            <p:ph type="ftr" sz="quarter" idx="11"/>
          </p:nvPr>
        </p:nvSpPr>
        <p:spPr/>
        <p:txBody>
          <a:bodyPr/>
          <a:lstStyle/>
          <a:p>
            <a:r>
              <a:rPr lang="nl-BE"/>
              <a:t>Hogeschool UCLL</a:t>
            </a:r>
          </a:p>
        </p:txBody>
      </p:sp>
      <p:sp>
        <p:nvSpPr>
          <p:cNvPr id="7" name="Tijdelijke aanduiding voor dianummer 6">
            <a:extLst>
              <a:ext uri="{FF2B5EF4-FFF2-40B4-BE49-F238E27FC236}">
                <a16:creationId xmlns:a16="http://schemas.microsoft.com/office/drawing/2014/main" id="{04DA0211-B6D7-39A8-9524-070F4D1D0520}"/>
              </a:ext>
            </a:extLst>
          </p:cNvPr>
          <p:cNvSpPr>
            <a:spLocks noGrp="1"/>
          </p:cNvSpPr>
          <p:nvPr>
            <p:ph type="sldNum" sz="quarter" idx="12"/>
          </p:nvPr>
        </p:nvSpPr>
        <p:spPr/>
        <p:txBody>
          <a:bodyPr/>
          <a:lstStyle/>
          <a:p>
            <a:fld id="{D7301AAE-712A-4FC5-BDFF-E7ECACE67533}" type="slidenum">
              <a:rPr lang="nl-BE" smtClean="0"/>
              <a:t>‹nr.›</a:t>
            </a:fld>
            <a:endParaRPr lang="nl-BE"/>
          </a:p>
        </p:txBody>
      </p:sp>
    </p:spTree>
    <p:extLst>
      <p:ext uri="{BB962C8B-B14F-4D97-AF65-F5344CB8AC3E}">
        <p14:creationId xmlns:p14="http://schemas.microsoft.com/office/powerpoint/2010/main" val="326424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CBB90D8-57FA-DC1E-B295-42C4DE8BA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4647CAD-4A76-450B-9245-9AC9BF1C3C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94BC10E-73DF-7467-70B2-99CC18A470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6F5454-C9A3-4270-BD78-E973BFCB9843}" type="datetime1">
              <a:rPr lang="nl-BE" smtClean="0"/>
              <a:t>10/06/2025</a:t>
            </a:fld>
            <a:endParaRPr lang="nl-BE"/>
          </a:p>
        </p:txBody>
      </p:sp>
      <p:sp>
        <p:nvSpPr>
          <p:cNvPr id="5" name="Tijdelijke aanduiding voor voettekst 4">
            <a:extLst>
              <a:ext uri="{FF2B5EF4-FFF2-40B4-BE49-F238E27FC236}">
                <a16:creationId xmlns:a16="http://schemas.microsoft.com/office/drawing/2014/main" id="{04E55AA2-8835-6F07-5713-F2F666113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nl-BE"/>
              <a:t>Hogeschool UCLL</a:t>
            </a:r>
          </a:p>
        </p:txBody>
      </p:sp>
      <p:sp>
        <p:nvSpPr>
          <p:cNvPr id="6" name="Tijdelijke aanduiding voor dianummer 5">
            <a:extLst>
              <a:ext uri="{FF2B5EF4-FFF2-40B4-BE49-F238E27FC236}">
                <a16:creationId xmlns:a16="http://schemas.microsoft.com/office/drawing/2014/main" id="{1AD853BA-DE99-4C64-33E0-7D8C1E4F6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301AAE-712A-4FC5-BDFF-E7ECACE67533}" type="slidenum">
              <a:rPr lang="nl-BE" smtClean="0"/>
              <a:t>‹nr.›</a:t>
            </a:fld>
            <a:endParaRPr lang="nl-BE"/>
          </a:p>
        </p:txBody>
      </p:sp>
    </p:spTree>
    <p:extLst>
      <p:ext uri="{BB962C8B-B14F-4D97-AF65-F5344CB8AC3E}">
        <p14:creationId xmlns:p14="http://schemas.microsoft.com/office/powerpoint/2010/main" val="181447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sv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5.sv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6.sv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0.png"/><Relationship Id="rId7" Type="http://schemas.openxmlformats.org/officeDocument/2006/relationships/image" Target="../media/image14.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42.png"/><Relationship Id="rId5" Type="http://schemas.openxmlformats.org/officeDocument/2006/relationships/image" Target="../media/image25.svg"/><Relationship Id="rId10" Type="http://schemas.openxmlformats.org/officeDocument/2006/relationships/image" Target="../media/image1.jpeg"/><Relationship Id="rId4" Type="http://schemas.openxmlformats.org/officeDocument/2006/relationships/image" Target="../media/image24.png"/><Relationship Id="rId9" Type="http://schemas.openxmlformats.org/officeDocument/2006/relationships/hyperlink" Target="https://matrixcal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36.sv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www.online-python.com/" TargetMode="External"/><Relationship Id="rId5" Type="http://schemas.openxmlformats.org/officeDocument/2006/relationships/image" Target="../media/image1.jpe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44.png"/><Relationship Id="rId4" Type="http://schemas.openxmlformats.org/officeDocument/2006/relationships/image" Target="../media/image25.sv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55.png"/><Relationship Id="rId4" Type="http://schemas.openxmlformats.org/officeDocument/2006/relationships/image" Target="../media/image25.sv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6.sv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44.png"/><Relationship Id="rId4" Type="http://schemas.openxmlformats.org/officeDocument/2006/relationships/image" Target="../media/image25.sv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55.png"/><Relationship Id="rId4" Type="http://schemas.openxmlformats.org/officeDocument/2006/relationships/image" Target="../media/image25.svg"/></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6.svg"/><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30.png"/><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ening, schets, clipart, illustratie&#10;&#10;Door AI gegenereerde inhoud is mogelijk onjuist.">
            <a:extLst>
              <a:ext uri="{FF2B5EF4-FFF2-40B4-BE49-F238E27FC236}">
                <a16:creationId xmlns:a16="http://schemas.microsoft.com/office/drawing/2014/main" id="{DD0CA242-6FA9-3DA6-AE62-31E5C66AF8CC}"/>
              </a:ext>
            </a:extLst>
          </p:cNvPr>
          <p:cNvPicPr>
            <a:picLocks noChangeAspect="1"/>
          </p:cNvPicPr>
          <p:nvPr/>
        </p:nvPicPr>
        <p:blipFill>
          <a:blip r:embed="rId3">
            <a:extLst>
              <a:ext uri="{28A0092B-C50C-407E-A947-70E740481C1C}">
                <a14:useLocalDpi xmlns:a14="http://schemas.microsoft.com/office/drawing/2010/main" val="0"/>
              </a:ext>
            </a:extLst>
          </a:blip>
          <a:srcRect r="70583" b="25307"/>
          <a:stretch/>
        </p:blipFill>
        <p:spPr>
          <a:xfrm>
            <a:off x="0" y="0"/>
            <a:ext cx="2853447" cy="5122416"/>
          </a:xfrm>
          <a:prstGeom prst="rect">
            <a:avLst/>
          </a:prstGeom>
        </p:spPr>
      </p:pic>
      <p:pic>
        <p:nvPicPr>
          <p:cNvPr id="8" name="Afbeelding 7" descr="Afbeelding met tekening, schets, clipart, illustratie&#10;&#10;Door AI gegenereerde inhoud is mogelijk onjuist.">
            <a:extLst>
              <a:ext uri="{FF2B5EF4-FFF2-40B4-BE49-F238E27FC236}">
                <a16:creationId xmlns:a16="http://schemas.microsoft.com/office/drawing/2014/main" id="{74AE34B9-4D46-7805-D655-D62E441EEE63}"/>
              </a:ext>
            </a:extLst>
          </p:cNvPr>
          <p:cNvPicPr>
            <a:picLocks noChangeAspect="1"/>
          </p:cNvPicPr>
          <p:nvPr/>
        </p:nvPicPr>
        <p:blipFill>
          <a:blip r:embed="rId3">
            <a:extLst>
              <a:ext uri="{28A0092B-C50C-407E-A947-70E740481C1C}">
                <a14:useLocalDpi xmlns:a14="http://schemas.microsoft.com/office/drawing/2010/main" val="0"/>
              </a:ext>
            </a:extLst>
          </a:blip>
          <a:srcRect l="65636"/>
          <a:stretch/>
        </p:blipFill>
        <p:spPr>
          <a:xfrm>
            <a:off x="8858654" y="0"/>
            <a:ext cx="3333345" cy="6858000"/>
          </a:xfrm>
          <a:prstGeom prst="rect">
            <a:avLst/>
          </a:prstGeom>
        </p:spPr>
      </p:pic>
      <p:sp>
        <p:nvSpPr>
          <p:cNvPr id="2" name="Titel 1">
            <a:extLst>
              <a:ext uri="{FF2B5EF4-FFF2-40B4-BE49-F238E27FC236}">
                <a16:creationId xmlns:a16="http://schemas.microsoft.com/office/drawing/2014/main" id="{461EF143-468F-775F-1BA5-BCC58038A8CD}"/>
              </a:ext>
            </a:extLst>
          </p:cNvPr>
          <p:cNvSpPr>
            <a:spLocks noGrp="1"/>
          </p:cNvSpPr>
          <p:nvPr>
            <p:ph type="ctrTitle"/>
          </p:nvPr>
        </p:nvSpPr>
        <p:spPr>
          <a:xfrm>
            <a:off x="1524000" y="2157273"/>
            <a:ext cx="9144000" cy="1352689"/>
          </a:xfrm>
        </p:spPr>
        <p:txBody>
          <a:bodyPr>
            <a:normAutofit/>
          </a:bodyPr>
          <a:lstStyle/>
          <a:p>
            <a:r>
              <a:rPr lang="nl-NL" sz="8000" noProof="0">
                <a:solidFill>
                  <a:srgbClr val="764652"/>
                </a:solidFill>
                <a:latin typeface="Barrio" panose="00000500000000000000" pitchFamily="2" charset="0"/>
              </a:rPr>
              <a:t>STEM PROJECT</a:t>
            </a:r>
          </a:p>
        </p:txBody>
      </p:sp>
      <p:sp>
        <p:nvSpPr>
          <p:cNvPr id="3" name="Ondertitel 2">
            <a:extLst>
              <a:ext uri="{FF2B5EF4-FFF2-40B4-BE49-F238E27FC236}">
                <a16:creationId xmlns:a16="http://schemas.microsoft.com/office/drawing/2014/main" id="{5DF6B8EB-20D4-BB4A-C276-09E151E81899}"/>
              </a:ext>
            </a:extLst>
          </p:cNvPr>
          <p:cNvSpPr>
            <a:spLocks noGrp="1"/>
          </p:cNvSpPr>
          <p:nvPr>
            <p:ph type="subTitle" idx="1"/>
          </p:nvPr>
        </p:nvSpPr>
        <p:spPr>
          <a:xfrm>
            <a:off x="1524000" y="3602038"/>
            <a:ext cx="9144000" cy="517201"/>
          </a:xfrm>
        </p:spPr>
        <p:txBody>
          <a:bodyPr/>
          <a:lstStyle/>
          <a:p>
            <a:r>
              <a:rPr lang="nl-NL" cap="all" noProof="0">
                <a:solidFill>
                  <a:srgbClr val="50242F"/>
                </a:solidFill>
                <a:latin typeface="Montserrat" pitchFamily="2" charset="0"/>
              </a:rPr>
              <a:t>Toepassingen van lineaire algebra in genetica</a:t>
            </a:r>
          </a:p>
        </p:txBody>
      </p:sp>
      <p:sp>
        <p:nvSpPr>
          <p:cNvPr id="9" name="Ondertitel 2">
            <a:extLst>
              <a:ext uri="{FF2B5EF4-FFF2-40B4-BE49-F238E27FC236}">
                <a16:creationId xmlns:a16="http://schemas.microsoft.com/office/drawing/2014/main" id="{5ADA2707-D624-1F6B-993E-ADEC33E983A4}"/>
              </a:ext>
            </a:extLst>
          </p:cNvPr>
          <p:cNvSpPr txBox="1">
            <a:spLocks/>
          </p:cNvSpPr>
          <p:nvPr/>
        </p:nvSpPr>
        <p:spPr>
          <a:xfrm>
            <a:off x="1765177" y="4291120"/>
            <a:ext cx="9144000" cy="11331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400" noProof="0">
                <a:solidFill>
                  <a:srgbClr val="50242F"/>
                </a:solidFill>
                <a:latin typeface="Montserrat" pitchFamily="2" charset="0"/>
              </a:rPr>
              <a:t>Jamie Brebels</a:t>
            </a:r>
          </a:p>
          <a:p>
            <a:r>
              <a:rPr lang="nl-NL" sz="1400" noProof="0">
                <a:solidFill>
                  <a:srgbClr val="50242F"/>
                </a:solidFill>
                <a:latin typeface="Montserrat" pitchFamily="2" charset="0"/>
              </a:rPr>
              <a:t>Jill Bruggeman</a:t>
            </a:r>
          </a:p>
          <a:p>
            <a:r>
              <a:rPr lang="nl-NL" sz="1400" noProof="0">
                <a:solidFill>
                  <a:srgbClr val="50242F"/>
                </a:solidFill>
                <a:latin typeface="Montserrat" pitchFamily="2" charset="0"/>
              </a:rPr>
              <a:t>Anthe Cools</a:t>
            </a:r>
          </a:p>
          <a:p>
            <a:r>
              <a:rPr lang="nl-NL" sz="1400" noProof="0">
                <a:solidFill>
                  <a:srgbClr val="50242F"/>
                </a:solidFill>
                <a:latin typeface="Montserrat" pitchFamily="2" charset="0"/>
              </a:rPr>
              <a:t>Louis Wettinck</a:t>
            </a:r>
          </a:p>
        </p:txBody>
      </p:sp>
      <p:pic>
        <p:nvPicPr>
          <p:cNvPr id="12" name="Afbeelding 11" descr="Afbeelding met tekst, Graphics, grafische vormgeving, Lettertype&#10;&#10;Door AI gegenereerde inhoud is mogelijk onjuist.">
            <a:extLst>
              <a:ext uri="{FF2B5EF4-FFF2-40B4-BE49-F238E27FC236}">
                <a16:creationId xmlns:a16="http://schemas.microsoft.com/office/drawing/2014/main" id="{C8098B36-88EC-6040-325D-51769FDAE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79" y="5384546"/>
            <a:ext cx="3435977" cy="1314308"/>
          </a:xfrm>
          <a:prstGeom prst="rect">
            <a:avLst/>
          </a:prstGeom>
        </p:spPr>
      </p:pic>
    </p:spTree>
    <p:extLst>
      <p:ext uri="{BB962C8B-B14F-4D97-AF65-F5344CB8AC3E}">
        <p14:creationId xmlns:p14="http://schemas.microsoft.com/office/powerpoint/2010/main" val="403460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E19D5-38A0-D1B7-28DE-9D6475D2960A}"/>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B7BBC906-2460-F232-B13E-47BFE87CE93B}"/>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744B90A3-2726-9AC8-55CB-F100029F4A44}"/>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66E879FA-C73D-FDEB-71B8-773751A6249B}"/>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89893403-1C28-3FBF-B9D5-0C777743452D}"/>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stambomen</a:t>
            </a:r>
          </a:p>
        </p:txBody>
      </p:sp>
      <p:sp>
        <p:nvSpPr>
          <p:cNvPr id="19" name="Tekstvak 18">
            <a:extLst>
              <a:ext uri="{FF2B5EF4-FFF2-40B4-BE49-F238E27FC236}">
                <a16:creationId xmlns:a16="http://schemas.microsoft.com/office/drawing/2014/main" id="{09C7D8BE-BD35-8AC2-F628-7E353FBD5DCB}"/>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16</a:t>
            </a:r>
          </a:p>
        </p:txBody>
      </p:sp>
      <p:pic>
        <p:nvPicPr>
          <p:cNvPr id="5" name="Afbeelding 4" descr="Afbeelding met diagram, tekst, schets, tekening&#10;&#10;Door AI gegenereerde inhoud is mogelijk onjuist.">
            <a:extLst>
              <a:ext uri="{FF2B5EF4-FFF2-40B4-BE49-F238E27FC236}">
                <a16:creationId xmlns:a16="http://schemas.microsoft.com/office/drawing/2014/main" id="{89254BFF-5558-BEF7-7FAD-BC87A160D896}"/>
              </a:ext>
            </a:extLst>
          </p:cNvPr>
          <p:cNvPicPr>
            <a:picLocks noChangeAspect="1"/>
          </p:cNvPicPr>
          <p:nvPr/>
        </p:nvPicPr>
        <p:blipFill>
          <a:blip r:embed="rId3">
            <a:extLst>
              <a:ext uri="{28A0092B-C50C-407E-A947-70E740481C1C}">
                <a14:useLocalDpi xmlns:a14="http://schemas.microsoft.com/office/drawing/2010/main" val="0"/>
              </a:ext>
            </a:extLst>
          </a:blip>
          <a:srcRect l="2971" t="17528" r="2766" b="18060"/>
          <a:stretch/>
        </p:blipFill>
        <p:spPr>
          <a:xfrm>
            <a:off x="268412" y="1427541"/>
            <a:ext cx="9369176" cy="4526306"/>
          </a:xfrm>
          <a:prstGeom prst="rect">
            <a:avLst/>
          </a:prstGeom>
        </p:spPr>
      </p:pic>
    </p:spTree>
    <p:extLst>
      <p:ext uri="{BB962C8B-B14F-4D97-AF65-F5344CB8AC3E}">
        <p14:creationId xmlns:p14="http://schemas.microsoft.com/office/powerpoint/2010/main" val="17918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6D68-92D4-EEFF-D90C-72D14E090218}"/>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6A181275-0D49-2756-1E10-25CD27FE1793}"/>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73390EC2-2BCC-125A-CF94-8729FF4FDAE7}"/>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DA52F095-0080-F487-A62E-709ABDBA951E}"/>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F9C3FA12-D403-EBB7-2D53-347E4D71F9DD}"/>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stambomen</a:t>
            </a:r>
          </a:p>
        </p:txBody>
      </p:sp>
      <p:sp>
        <p:nvSpPr>
          <p:cNvPr id="19" name="Tekstvak 18">
            <a:extLst>
              <a:ext uri="{FF2B5EF4-FFF2-40B4-BE49-F238E27FC236}">
                <a16:creationId xmlns:a16="http://schemas.microsoft.com/office/drawing/2014/main" id="{E9435539-C29C-CBE9-9908-43587FE4BAFB}"/>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16</a:t>
            </a:r>
          </a:p>
        </p:txBody>
      </p:sp>
      <p:pic>
        <p:nvPicPr>
          <p:cNvPr id="7" name="Afbeelding 6" descr="Afbeelding met tekst, diagram, lijn&#10;&#10;Door AI gegenereerde inhoud is mogelijk onjuist.">
            <a:extLst>
              <a:ext uri="{FF2B5EF4-FFF2-40B4-BE49-F238E27FC236}">
                <a16:creationId xmlns:a16="http://schemas.microsoft.com/office/drawing/2014/main" id="{87486EDE-A503-68A8-C831-8154E14742D4}"/>
              </a:ext>
            </a:extLst>
          </p:cNvPr>
          <p:cNvPicPr>
            <a:picLocks noChangeAspect="1"/>
          </p:cNvPicPr>
          <p:nvPr/>
        </p:nvPicPr>
        <p:blipFill>
          <a:blip r:embed="rId3">
            <a:extLst>
              <a:ext uri="{28A0092B-C50C-407E-A947-70E740481C1C}">
                <a14:useLocalDpi xmlns:a14="http://schemas.microsoft.com/office/drawing/2010/main" val="0"/>
              </a:ext>
            </a:extLst>
          </a:blip>
          <a:srcRect l="1772" t="19724" r="1737" b="11161"/>
          <a:stretch/>
        </p:blipFill>
        <p:spPr>
          <a:xfrm>
            <a:off x="381000" y="1352689"/>
            <a:ext cx="9338275" cy="4729008"/>
          </a:xfrm>
          <a:prstGeom prst="rect">
            <a:avLst/>
          </a:prstGeom>
        </p:spPr>
      </p:pic>
      <p:sp>
        <p:nvSpPr>
          <p:cNvPr id="2" name="Tekstvak 1">
            <a:extLst>
              <a:ext uri="{FF2B5EF4-FFF2-40B4-BE49-F238E27FC236}">
                <a16:creationId xmlns:a16="http://schemas.microsoft.com/office/drawing/2014/main" id="{743408BD-89CF-AE87-ADCB-1F188EF213CE}"/>
              </a:ext>
            </a:extLst>
          </p:cNvPr>
          <p:cNvSpPr txBox="1"/>
          <p:nvPr/>
        </p:nvSpPr>
        <p:spPr>
          <a:xfrm>
            <a:off x="3266646" y="2952242"/>
            <a:ext cx="1509488" cy="303288"/>
          </a:xfrm>
          <a:prstGeom prst="rect">
            <a:avLst/>
          </a:prstGeom>
          <a:noFill/>
        </p:spPr>
        <p:txBody>
          <a:bodyPr wrap="square" rtlCol="0">
            <a:spAutoFit/>
          </a:bodyPr>
          <a:lstStyle/>
          <a:p>
            <a:pPr algn="ctr">
              <a:lnSpc>
                <a:spcPts val="1575"/>
              </a:lnSpc>
            </a:pPr>
            <a:r>
              <a:rPr lang="nl-NL" b="1" i="0" noProof="0">
                <a:solidFill>
                  <a:srgbClr val="764652"/>
                </a:solidFill>
                <a:effectLst/>
                <a:latin typeface="Montserrat" pitchFamily="2" charset="0"/>
              </a:rPr>
              <a:t>vrouw</a:t>
            </a:r>
            <a:endParaRPr lang="nl-NL" b="1" noProof="0">
              <a:solidFill>
                <a:srgbClr val="764652"/>
              </a:solidFill>
              <a:latin typeface="Montserrat" pitchFamily="2" charset="0"/>
            </a:endParaRPr>
          </a:p>
        </p:txBody>
      </p:sp>
      <p:sp>
        <p:nvSpPr>
          <p:cNvPr id="3" name="Tekstvak 2">
            <a:extLst>
              <a:ext uri="{FF2B5EF4-FFF2-40B4-BE49-F238E27FC236}">
                <a16:creationId xmlns:a16="http://schemas.microsoft.com/office/drawing/2014/main" id="{FC0AFFEB-B4A6-DDBA-3107-DA59EFCF1738}"/>
              </a:ext>
            </a:extLst>
          </p:cNvPr>
          <p:cNvSpPr txBox="1"/>
          <p:nvPr/>
        </p:nvSpPr>
        <p:spPr>
          <a:xfrm>
            <a:off x="3266646" y="4103884"/>
            <a:ext cx="1509488" cy="303288"/>
          </a:xfrm>
          <a:prstGeom prst="rect">
            <a:avLst/>
          </a:prstGeom>
          <a:noFill/>
        </p:spPr>
        <p:txBody>
          <a:bodyPr wrap="square" rtlCol="0">
            <a:spAutoFit/>
          </a:bodyPr>
          <a:lstStyle/>
          <a:p>
            <a:pPr algn="ctr">
              <a:lnSpc>
                <a:spcPts val="1575"/>
              </a:lnSpc>
            </a:pPr>
            <a:r>
              <a:rPr lang="nl-NL" b="1" i="0" noProof="0">
                <a:solidFill>
                  <a:srgbClr val="764652"/>
                </a:solidFill>
                <a:effectLst/>
                <a:latin typeface="Montserrat" pitchFamily="2" charset="0"/>
              </a:rPr>
              <a:t>man</a:t>
            </a:r>
            <a:endParaRPr lang="nl-NL" b="1" noProof="0">
              <a:solidFill>
                <a:srgbClr val="764652"/>
              </a:solidFill>
              <a:latin typeface="Montserrat" pitchFamily="2" charset="0"/>
            </a:endParaRPr>
          </a:p>
        </p:txBody>
      </p:sp>
      <p:sp>
        <p:nvSpPr>
          <p:cNvPr id="6" name="Tekstvak 5">
            <a:extLst>
              <a:ext uri="{FF2B5EF4-FFF2-40B4-BE49-F238E27FC236}">
                <a16:creationId xmlns:a16="http://schemas.microsoft.com/office/drawing/2014/main" id="{E39C7CCC-E16C-A541-401B-2FA46EAFC0C4}"/>
              </a:ext>
            </a:extLst>
          </p:cNvPr>
          <p:cNvSpPr txBox="1"/>
          <p:nvPr/>
        </p:nvSpPr>
        <p:spPr>
          <a:xfrm>
            <a:off x="3266646" y="5211861"/>
            <a:ext cx="1509488" cy="303288"/>
          </a:xfrm>
          <a:prstGeom prst="rect">
            <a:avLst/>
          </a:prstGeom>
          <a:noFill/>
        </p:spPr>
        <p:txBody>
          <a:bodyPr wrap="square" rtlCol="0">
            <a:spAutoFit/>
          </a:bodyPr>
          <a:lstStyle/>
          <a:p>
            <a:pPr algn="ctr">
              <a:lnSpc>
                <a:spcPts val="1575"/>
              </a:lnSpc>
            </a:pPr>
            <a:r>
              <a:rPr lang="nl-NL" b="1" i="0" noProof="0">
                <a:solidFill>
                  <a:srgbClr val="764652"/>
                </a:solidFill>
                <a:effectLst/>
                <a:latin typeface="Montserrat" pitchFamily="2" charset="0"/>
              </a:rPr>
              <a:t>kinderen</a:t>
            </a:r>
            <a:endParaRPr lang="nl-NL" b="1" noProof="0">
              <a:solidFill>
                <a:srgbClr val="764652"/>
              </a:solidFill>
              <a:latin typeface="Montserrat" pitchFamily="2" charset="0"/>
            </a:endParaRPr>
          </a:p>
        </p:txBody>
      </p:sp>
      <p:sp>
        <p:nvSpPr>
          <p:cNvPr id="8" name="Tekstvak 7">
            <a:extLst>
              <a:ext uri="{FF2B5EF4-FFF2-40B4-BE49-F238E27FC236}">
                <a16:creationId xmlns:a16="http://schemas.microsoft.com/office/drawing/2014/main" id="{BEDD4B07-A5DB-BF99-0252-94944EC5A99F}"/>
              </a:ext>
            </a:extLst>
          </p:cNvPr>
          <p:cNvSpPr txBox="1"/>
          <p:nvPr/>
        </p:nvSpPr>
        <p:spPr>
          <a:xfrm>
            <a:off x="7889895" y="2952242"/>
            <a:ext cx="1509488" cy="303288"/>
          </a:xfrm>
          <a:prstGeom prst="rect">
            <a:avLst/>
          </a:prstGeom>
          <a:noFill/>
        </p:spPr>
        <p:txBody>
          <a:bodyPr wrap="square" rtlCol="0">
            <a:spAutoFit/>
          </a:bodyPr>
          <a:lstStyle/>
          <a:p>
            <a:pPr algn="ctr">
              <a:lnSpc>
                <a:spcPts val="1575"/>
              </a:lnSpc>
            </a:pPr>
            <a:r>
              <a:rPr lang="nl-NL" b="1" i="0" noProof="0">
                <a:solidFill>
                  <a:srgbClr val="764652"/>
                </a:solidFill>
                <a:effectLst/>
                <a:latin typeface="Montserrat" pitchFamily="2" charset="0"/>
              </a:rPr>
              <a:t>koppel</a:t>
            </a:r>
            <a:endParaRPr lang="nl-NL" b="1" noProof="0">
              <a:solidFill>
                <a:srgbClr val="764652"/>
              </a:solidFill>
              <a:latin typeface="Montserrat" pitchFamily="2" charset="0"/>
            </a:endParaRPr>
          </a:p>
        </p:txBody>
      </p:sp>
      <p:sp>
        <p:nvSpPr>
          <p:cNvPr id="10" name="Tekstvak 9">
            <a:extLst>
              <a:ext uri="{FF2B5EF4-FFF2-40B4-BE49-F238E27FC236}">
                <a16:creationId xmlns:a16="http://schemas.microsoft.com/office/drawing/2014/main" id="{9AE1311E-7683-5FC2-00A4-1A747BA17F3B}"/>
              </a:ext>
            </a:extLst>
          </p:cNvPr>
          <p:cNvSpPr txBox="1"/>
          <p:nvPr/>
        </p:nvSpPr>
        <p:spPr>
          <a:xfrm>
            <a:off x="7889895" y="4001291"/>
            <a:ext cx="1509488" cy="508473"/>
          </a:xfrm>
          <a:prstGeom prst="rect">
            <a:avLst/>
          </a:prstGeom>
          <a:noFill/>
        </p:spPr>
        <p:txBody>
          <a:bodyPr wrap="square" rtlCol="0">
            <a:spAutoFit/>
          </a:bodyPr>
          <a:lstStyle/>
          <a:p>
            <a:pPr algn="ctr">
              <a:lnSpc>
                <a:spcPts val="1575"/>
              </a:lnSpc>
            </a:pPr>
            <a:r>
              <a:rPr lang="nl-NL" b="1" noProof="0">
                <a:solidFill>
                  <a:srgbClr val="764652"/>
                </a:solidFill>
                <a:latin typeface="Montserrat" pitchFamily="2" charset="0"/>
              </a:rPr>
              <a:t>e</a:t>
            </a:r>
            <a:r>
              <a:rPr lang="nl-NL" b="1" i="0" noProof="0">
                <a:solidFill>
                  <a:srgbClr val="764652"/>
                </a:solidFill>
                <a:effectLst/>
                <a:latin typeface="Montserrat" pitchFamily="2" charset="0"/>
              </a:rPr>
              <a:t>eneiige tweeling</a:t>
            </a:r>
            <a:endParaRPr lang="nl-NL" b="1" noProof="0">
              <a:solidFill>
                <a:srgbClr val="764652"/>
              </a:solidFill>
              <a:latin typeface="Montserrat" pitchFamily="2" charset="0"/>
            </a:endParaRPr>
          </a:p>
        </p:txBody>
      </p:sp>
      <p:sp>
        <p:nvSpPr>
          <p:cNvPr id="11" name="Tekstvak 10">
            <a:extLst>
              <a:ext uri="{FF2B5EF4-FFF2-40B4-BE49-F238E27FC236}">
                <a16:creationId xmlns:a16="http://schemas.microsoft.com/office/drawing/2014/main" id="{A62D17EB-56DD-753D-128B-109D5F03BB42}"/>
              </a:ext>
            </a:extLst>
          </p:cNvPr>
          <p:cNvSpPr txBox="1"/>
          <p:nvPr/>
        </p:nvSpPr>
        <p:spPr>
          <a:xfrm>
            <a:off x="7714867" y="5109268"/>
            <a:ext cx="2004408" cy="508473"/>
          </a:xfrm>
          <a:prstGeom prst="rect">
            <a:avLst/>
          </a:prstGeom>
          <a:noFill/>
        </p:spPr>
        <p:txBody>
          <a:bodyPr wrap="square" rtlCol="0">
            <a:spAutoFit/>
          </a:bodyPr>
          <a:lstStyle/>
          <a:p>
            <a:pPr algn="ctr">
              <a:lnSpc>
                <a:spcPts val="1575"/>
              </a:lnSpc>
            </a:pPr>
            <a:r>
              <a:rPr lang="nl-NL" b="1" i="0" noProof="0">
                <a:solidFill>
                  <a:srgbClr val="764652"/>
                </a:solidFill>
                <a:effectLst/>
                <a:latin typeface="Montserrat" pitchFamily="2" charset="0"/>
              </a:rPr>
              <a:t>(twee-eiige) tweeling</a:t>
            </a:r>
            <a:endParaRPr lang="nl-NL" b="1" noProof="0">
              <a:solidFill>
                <a:srgbClr val="764652"/>
              </a:solidFill>
              <a:latin typeface="Montserrat" pitchFamily="2" charset="0"/>
            </a:endParaRPr>
          </a:p>
        </p:txBody>
      </p:sp>
    </p:spTree>
    <p:extLst>
      <p:ext uri="{BB962C8B-B14F-4D97-AF65-F5344CB8AC3E}">
        <p14:creationId xmlns:p14="http://schemas.microsoft.com/office/powerpoint/2010/main" val="240869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70470-F31F-6F73-52D8-2EC84B3B36CB}"/>
            </a:ext>
          </a:extLst>
        </p:cNvPr>
        <p:cNvGrpSpPr/>
        <p:nvPr/>
      </p:nvGrpSpPr>
      <p:grpSpPr>
        <a:xfrm>
          <a:off x="0" y="0"/>
          <a:ext cx="0" cy="0"/>
          <a:chOff x="0" y="0"/>
          <a:chExt cx="0" cy="0"/>
        </a:xfrm>
      </p:grpSpPr>
      <p:pic>
        <p:nvPicPr>
          <p:cNvPr id="23" name="Afbeelding 22" descr="Afbeelding met tekening, schets, clipart, illustratie&#10;&#10;Door AI gegenereerde inhoud is mogelijk onjuist.">
            <a:extLst>
              <a:ext uri="{FF2B5EF4-FFF2-40B4-BE49-F238E27FC236}">
                <a16:creationId xmlns:a16="http://schemas.microsoft.com/office/drawing/2014/main" id="{C575421C-F60A-56AC-3A31-EC336FD47ED3}"/>
              </a:ext>
            </a:extLst>
          </p:cNvPr>
          <p:cNvPicPr>
            <a:picLocks noChangeAspect="1"/>
          </p:cNvPicPr>
          <p:nvPr/>
        </p:nvPicPr>
        <p:blipFill>
          <a:blip r:embed="rId2">
            <a:extLst>
              <a:ext uri="{28A0092B-C50C-407E-A947-70E740481C1C}">
                <a14:useLocalDpi xmlns:a14="http://schemas.microsoft.com/office/drawing/2010/main" val="0"/>
              </a:ext>
            </a:extLst>
          </a:blip>
          <a:srcRect l="65636"/>
          <a:stretch/>
        </p:blipFill>
        <p:spPr>
          <a:xfrm>
            <a:off x="8858654" y="0"/>
            <a:ext cx="3333345" cy="68580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7B429988-627D-FBA3-2530-1525B7C688D0}"/>
              </a:ext>
            </a:extLst>
          </p:cNvPr>
          <p:cNvPicPr>
            <a:picLocks noChangeAspect="1"/>
          </p:cNvPicPr>
          <p:nvPr/>
        </p:nvPicPr>
        <p:blipFill>
          <a:blip r:embed="rId2">
            <a:extLst>
              <a:ext uri="{28A0092B-C50C-407E-A947-70E740481C1C}">
                <a14:useLocalDpi xmlns:a14="http://schemas.microsoft.com/office/drawing/2010/main" val="0"/>
              </a:ext>
            </a:extLst>
          </a:blip>
          <a:srcRect r="70583" b="25307"/>
          <a:stretch/>
        </p:blipFill>
        <p:spPr>
          <a:xfrm>
            <a:off x="0" y="0"/>
            <a:ext cx="2853447" cy="5122416"/>
          </a:xfrm>
          <a:prstGeom prst="rect">
            <a:avLst/>
          </a:prstGeom>
        </p:spPr>
      </p:pic>
      <p:sp>
        <p:nvSpPr>
          <p:cNvPr id="4" name="Ondertitel 2">
            <a:extLst>
              <a:ext uri="{FF2B5EF4-FFF2-40B4-BE49-F238E27FC236}">
                <a16:creationId xmlns:a16="http://schemas.microsoft.com/office/drawing/2014/main" id="{1B6CF53D-2266-C853-5AE0-72A43B1C49C8}"/>
              </a:ext>
            </a:extLst>
          </p:cNvPr>
          <p:cNvSpPr txBox="1">
            <a:spLocks/>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8" name="Tekstvak 17">
            <a:extLst>
              <a:ext uri="{FF2B5EF4-FFF2-40B4-BE49-F238E27FC236}">
                <a16:creationId xmlns:a16="http://schemas.microsoft.com/office/drawing/2014/main" id="{8AB9C766-5735-8C1D-1DC1-4594271AB153}"/>
              </a:ext>
            </a:extLst>
          </p:cNvPr>
          <p:cNvSpPr txBox="1"/>
          <p:nvPr/>
        </p:nvSpPr>
        <p:spPr>
          <a:xfrm>
            <a:off x="5448097" y="4409731"/>
            <a:ext cx="1295803" cy="369332"/>
          </a:xfrm>
          <a:prstGeom prst="rect">
            <a:avLst/>
          </a:prstGeom>
          <a:noFill/>
        </p:spPr>
        <p:txBody>
          <a:bodyPr wrap="square" rtlCol="0">
            <a:spAutoFit/>
          </a:bodyPr>
          <a:lstStyle/>
          <a:p>
            <a:pPr algn="ctr"/>
            <a:r>
              <a:rPr lang="nl-NL" noProof="0">
                <a:latin typeface="Montserrat" pitchFamily="2" charset="0"/>
              </a:rPr>
              <a:t>p. 17 - 28</a:t>
            </a:r>
          </a:p>
        </p:txBody>
      </p:sp>
      <p:sp>
        <p:nvSpPr>
          <p:cNvPr id="6" name="Rechthoek: afgeronde hoeken 5">
            <a:extLst>
              <a:ext uri="{FF2B5EF4-FFF2-40B4-BE49-F238E27FC236}">
                <a16:creationId xmlns:a16="http://schemas.microsoft.com/office/drawing/2014/main" id="{904F171D-CACE-616A-E6DF-D60867FFBCDA}"/>
              </a:ext>
            </a:extLst>
          </p:cNvPr>
          <p:cNvSpPr/>
          <p:nvPr/>
        </p:nvSpPr>
        <p:spPr>
          <a:xfrm>
            <a:off x="3241964" y="3525158"/>
            <a:ext cx="5902036"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 name="Rechthoek: afgeronde hoeken 6">
            <a:extLst>
              <a:ext uri="{FF2B5EF4-FFF2-40B4-BE49-F238E27FC236}">
                <a16:creationId xmlns:a16="http://schemas.microsoft.com/office/drawing/2014/main" id="{0FC526A5-3F51-97C8-ED0C-970FD8F210C0}"/>
              </a:ext>
            </a:extLst>
          </p:cNvPr>
          <p:cNvSpPr/>
          <p:nvPr/>
        </p:nvSpPr>
        <p:spPr>
          <a:xfrm>
            <a:off x="1867379" y="2724420"/>
            <a:ext cx="8620125"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 name="Titel 1">
            <a:extLst>
              <a:ext uri="{FF2B5EF4-FFF2-40B4-BE49-F238E27FC236}">
                <a16:creationId xmlns:a16="http://schemas.microsoft.com/office/drawing/2014/main" id="{AB353D0D-6596-45B2-BA12-476006099BE9}"/>
              </a:ext>
            </a:extLst>
          </p:cNvPr>
          <p:cNvSpPr>
            <a:spLocks noGrp="1"/>
          </p:cNvSpPr>
          <p:nvPr>
            <p:ph type="ctrTitle"/>
          </p:nvPr>
        </p:nvSpPr>
        <p:spPr>
          <a:xfrm>
            <a:off x="1605442" y="2699994"/>
            <a:ext cx="9144000" cy="1709737"/>
          </a:xfrm>
        </p:spPr>
        <p:txBody>
          <a:bodyPr>
            <a:noAutofit/>
          </a:bodyPr>
          <a:lstStyle/>
          <a:p>
            <a:pPr>
              <a:lnSpc>
                <a:spcPct val="100000"/>
              </a:lnSpc>
            </a:pPr>
            <a:r>
              <a:rPr lang="nl-NL" sz="5400" noProof="0">
                <a:solidFill>
                  <a:srgbClr val="764652"/>
                </a:solidFill>
                <a:latin typeface="Barrio" panose="00000500000000000000" pitchFamily="2" charset="0"/>
              </a:rPr>
              <a:t>Les 2: Hoe bepalen genen de erfelijke spelregels?</a:t>
            </a:r>
          </a:p>
        </p:txBody>
      </p:sp>
    </p:spTree>
    <p:extLst>
      <p:ext uri="{BB962C8B-B14F-4D97-AF65-F5344CB8AC3E}">
        <p14:creationId xmlns:p14="http://schemas.microsoft.com/office/powerpoint/2010/main" val="23312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1FAC-2404-4FFB-D535-705FA11379B6}"/>
            </a:ext>
          </a:extLst>
        </p:cNvPr>
        <p:cNvGrpSpPr/>
        <p:nvPr/>
      </p:nvGrpSpPr>
      <p:grpSpPr>
        <a:xfrm>
          <a:off x="0" y="0"/>
          <a:ext cx="0" cy="0"/>
          <a:chOff x="0" y="0"/>
          <a:chExt cx="0" cy="0"/>
        </a:xfrm>
      </p:grpSpPr>
      <p:pic>
        <p:nvPicPr>
          <p:cNvPr id="5" name="Afbeelding 4" descr="Afbeelding met schets, Kinderkunst, tekening, kunst&#10;&#10;Door AI gegenereerde inhoud is mogelijk onjuist.">
            <a:extLst>
              <a:ext uri="{FF2B5EF4-FFF2-40B4-BE49-F238E27FC236}">
                <a16:creationId xmlns:a16="http://schemas.microsoft.com/office/drawing/2014/main" id="{3B2B0DBD-65BE-9B8F-BF87-43DA244A7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53" y="1586828"/>
            <a:ext cx="1990977" cy="42984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9F123F7B-F71B-ECE8-011F-FD013D7850C4}"/>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E451C17B-960D-FDA1-E172-3F070BD2DBB7}"/>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2E7AD41A-4A52-F5CF-2F39-BAFEF19F16C0}"/>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2C6A5C7F-CAE8-8E9B-BD62-742643B9D04A}"/>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 2</a:t>
            </a:r>
          </a:p>
        </p:txBody>
      </p:sp>
      <p:sp>
        <p:nvSpPr>
          <p:cNvPr id="19" name="Tekstvak 18">
            <a:extLst>
              <a:ext uri="{FF2B5EF4-FFF2-40B4-BE49-F238E27FC236}">
                <a16:creationId xmlns:a16="http://schemas.microsoft.com/office/drawing/2014/main" id="{211D0AE2-113B-C49F-9B0B-8A4B5DE58206}"/>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17</a:t>
            </a:r>
          </a:p>
        </p:txBody>
      </p:sp>
      <p:sp>
        <p:nvSpPr>
          <p:cNvPr id="15" name="Rechthoek 14">
            <a:extLst>
              <a:ext uri="{FF2B5EF4-FFF2-40B4-BE49-F238E27FC236}">
                <a16:creationId xmlns:a16="http://schemas.microsoft.com/office/drawing/2014/main" id="{62E16F26-5D6B-AC92-A761-FE52FFB60EE4}"/>
              </a:ext>
            </a:extLst>
          </p:cNvPr>
          <p:cNvSpPr/>
          <p:nvPr/>
        </p:nvSpPr>
        <p:spPr>
          <a:xfrm>
            <a:off x="3496230" y="1588338"/>
            <a:ext cx="5795678" cy="4193337"/>
          </a:xfrm>
          <a:prstGeom prst="rect">
            <a:avLst/>
          </a:prstGeom>
          <a:noFill/>
          <a:ln w="57150">
            <a:solidFill>
              <a:srgbClr val="7646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 name="Tekstvak 1">
            <a:extLst>
              <a:ext uri="{FF2B5EF4-FFF2-40B4-BE49-F238E27FC236}">
                <a16:creationId xmlns:a16="http://schemas.microsoft.com/office/drawing/2014/main" id="{8F4617F5-8722-B44C-6D61-EF82CBA7E15D}"/>
              </a:ext>
            </a:extLst>
          </p:cNvPr>
          <p:cNvSpPr txBox="1"/>
          <p:nvPr/>
        </p:nvSpPr>
        <p:spPr>
          <a:xfrm>
            <a:off x="3829604" y="2055594"/>
            <a:ext cx="5238196" cy="2031325"/>
          </a:xfrm>
          <a:prstGeom prst="rect">
            <a:avLst/>
          </a:prstGeom>
          <a:noFill/>
        </p:spPr>
        <p:txBody>
          <a:bodyPr wrap="square" rtlCol="0">
            <a:spAutoFit/>
          </a:bodyPr>
          <a:lstStyle/>
          <a:p>
            <a:r>
              <a:rPr lang="nl-NL" b="1" noProof="0">
                <a:solidFill>
                  <a:schemeClr val="accent6"/>
                </a:solidFill>
                <a:latin typeface="Montserrat" pitchFamily="2" charset="0"/>
              </a:rPr>
              <a:t>Biologie</a:t>
            </a:r>
          </a:p>
          <a:p>
            <a:pPr marL="285750" indent="-285750">
              <a:buFont typeface="Arial" panose="020B0604020202020204" pitchFamily="34" charset="0"/>
              <a:buChar char="•"/>
            </a:pPr>
            <a:r>
              <a:rPr lang="nl-NL" noProof="0">
                <a:solidFill>
                  <a:srgbClr val="764652"/>
                </a:solidFill>
                <a:latin typeface="Montserrat" pitchFamily="2" charset="0"/>
              </a:rPr>
              <a:t>soorten overerving</a:t>
            </a:r>
          </a:p>
          <a:p>
            <a:endParaRPr lang="nl-NL" noProof="0">
              <a:solidFill>
                <a:srgbClr val="764652"/>
              </a:solidFill>
              <a:latin typeface="Montserrat" pitchFamily="2" charset="0"/>
            </a:endParaRPr>
          </a:p>
          <a:p>
            <a:r>
              <a:rPr lang="nl-NL" b="1" noProof="0">
                <a:solidFill>
                  <a:srgbClr val="FF0000"/>
                </a:solidFill>
                <a:latin typeface="Montserrat" pitchFamily="2" charset="0"/>
              </a:rPr>
              <a:t>Wiskunde</a:t>
            </a:r>
            <a:endParaRPr lang="nl-NL" noProof="0">
              <a:solidFill>
                <a:srgbClr val="764652"/>
              </a:solidFill>
              <a:latin typeface="Montserrat" pitchFamily="2" charset="0"/>
              <a:sym typeface="Wingdings" panose="05000000000000000000" pitchFamily="2" charset="2"/>
            </a:endParaRPr>
          </a:p>
          <a:p>
            <a:pPr marL="285750" indent="-285750">
              <a:buFont typeface="Arial" panose="020B0604020202020204" pitchFamily="34" charset="0"/>
              <a:buChar char="•"/>
            </a:pPr>
            <a:r>
              <a:rPr lang="nl-NL" noProof="0">
                <a:solidFill>
                  <a:srgbClr val="764652"/>
                </a:solidFill>
                <a:latin typeface="Montserrat" pitchFamily="2" charset="0"/>
                <a:sym typeface="Wingdings" panose="05000000000000000000" pitchFamily="2" charset="2"/>
              </a:rPr>
              <a:t>combinatieschema</a:t>
            </a:r>
          </a:p>
          <a:p>
            <a:pPr marL="285750" indent="-285750">
              <a:buFont typeface="Arial" panose="020B0604020202020204" pitchFamily="34" charset="0"/>
              <a:buChar char="•"/>
            </a:pPr>
            <a:r>
              <a:rPr lang="nl-NL" noProof="0">
                <a:solidFill>
                  <a:srgbClr val="764652"/>
                </a:solidFill>
                <a:latin typeface="Montserrat" pitchFamily="2" charset="0"/>
                <a:sym typeface="Wingdings" panose="05000000000000000000" pitchFamily="2" charset="2"/>
              </a:rPr>
              <a:t>stamboom</a:t>
            </a:r>
          </a:p>
          <a:p>
            <a:endParaRPr lang="nl-NL" noProof="0">
              <a:solidFill>
                <a:srgbClr val="764652"/>
              </a:solidFill>
              <a:latin typeface="Montserrat" pitchFamily="2" charset="0"/>
              <a:sym typeface="Wingdings" panose="05000000000000000000" pitchFamily="2" charset="2"/>
            </a:endParaRPr>
          </a:p>
        </p:txBody>
      </p:sp>
      <p:sp>
        <p:nvSpPr>
          <p:cNvPr id="3" name="Tekstvak 2">
            <a:extLst>
              <a:ext uri="{FF2B5EF4-FFF2-40B4-BE49-F238E27FC236}">
                <a16:creationId xmlns:a16="http://schemas.microsoft.com/office/drawing/2014/main" id="{B8C76389-9D96-F937-D248-4A1D32637E1E}"/>
              </a:ext>
            </a:extLst>
          </p:cNvPr>
          <p:cNvSpPr txBox="1"/>
          <p:nvPr/>
        </p:nvSpPr>
        <p:spPr>
          <a:xfrm>
            <a:off x="3829604" y="1654690"/>
            <a:ext cx="3199845" cy="400110"/>
          </a:xfrm>
          <a:prstGeom prst="rect">
            <a:avLst/>
          </a:prstGeom>
          <a:noFill/>
        </p:spPr>
        <p:txBody>
          <a:bodyPr wrap="square" rtlCol="0">
            <a:spAutoFit/>
          </a:bodyPr>
          <a:lstStyle/>
          <a:p>
            <a:r>
              <a:rPr lang="nl-NL" sz="2000" b="1" cap="all" noProof="0">
                <a:solidFill>
                  <a:srgbClr val="50242F"/>
                </a:solidFill>
                <a:latin typeface="Montserrat" pitchFamily="2" charset="0"/>
              </a:rPr>
              <a:t>Conceptenmap</a:t>
            </a:r>
          </a:p>
        </p:txBody>
      </p:sp>
    </p:spTree>
    <p:extLst>
      <p:ext uri="{BB962C8B-B14F-4D97-AF65-F5344CB8AC3E}">
        <p14:creationId xmlns:p14="http://schemas.microsoft.com/office/powerpoint/2010/main" val="395663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D4CB1-CA60-E918-673D-F143AB27EBB7}"/>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78C98E43-2CD8-E9A8-614B-F8B8DA192525}"/>
              </a:ext>
            </a:extLst>
          </p:cNvPr>
          <p:cNvPicPr>
            <a:picLocks noChangeAspect="1"/>
          </p:cNvPicPr>
          <p:nvPr/>
        </p:nvPicPr>
        <p:blipFill>
          <a:blip r:embed="rId2">
            <a:extLst>
              <a:ext uri="{28A0092B-C50C-407E-A947-70E740481C1C}">
                <a14:useLocalDpi xmlns:a14="http://schemas.microsoft.com/office/drawing/2010/main" val="0"/>
              </a:ext>
            </a:extLst>
          </a:blip>
          <a:srcRect l="65636" t="65303"/>
          <a:stretch/>
        </p:blipFill>
        <p:spPr>
          <a:xfrm>
            <a:off x="9291908" y="4787757"/>
            <a:ext cx="2900092" cy="2070243"/>
          </a:xfrm>
          <a:prstGeom prst="rect">
            <a:avLst/>
          </a:prstGeom>
        </p:spPr>
      </p:pic>
      <p:sp>
        <p:nvSpPr>
          <p:cNvPr id="9" name="Ondertitel 2">
            <a:extLst>
              <a:ext uri="{FF2B5EF4-FFF2-40B4-BE49-F238E27FC236}">
                <a16:creationId xmlns:a16="http://schemas.microsoft.com/office/drawing/2014/main" id="{D31D63E3-6888-3760-7640-864ED9DB4611}"/>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11C1C870-BC63-23D4-2E14-BD92227B195B}"/>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F24FE5D0-A190-A943-B3D6-5061F8339130}"/>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Beginvraagstuk</a:t>
            </a:r>
          </a:p>
        </p:txBody>
      </p:sp>
      <p:sp>
        <p:nvSpPr>
          <p:cNvPr id="19" name="Tekstvak 18">
            <a:extLst>
              <a:ext uri="{FF2B5EF4-FFF2-40B4-BE49-F238E27FC236}">
                <a16:creationId xmlns:a16="http://schemas.microsoft.com/office/drawing/2014/main" id="{D4DC498C-A2A2-4684-C7CD-69B661E10334}"/>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17</a:t>
            </a:r>
          </a:p>
        </p:txBody>
      </p:sp>
      <p:sp>
        <p:nvSpPr>
          <p:cNvPr id="2" name="Tekstvak 1">
            <a:extLst>
              <a:ext uri="{FF2B5EF4-FFF2-40B4-BE49-F238E27FC236}">
                <a16:creationId xmlns:a16="http://schemas.microsoft.com/office/drawing/2014/main" id="{DABD2083-419C-B70A-8AA2-53F790D0DCA1}"/>
              </a:ext>
            </a:extLst>
          </p:cNvPr>
          <p:cNvSpPr txBox="1"/>
          <p:nvPr/>
        </p:nvSpPr>
        <p:spPr>
          <a:xfrm>
            <a:off x="381000" y="1501468"/>
            <a:ext cx="4468403" cy="2308324"/>
          </a:xfrm>
          <a:prstGeom prst="rect">
            <a:avLst/>
          </a:prstGeom>
          <a:noFill/>
        </p:spPr>
        <p:txBody>
          <a:bodyPr wrap="square" rtlCol="0">
            <a:spAutoFit/>
          </a:bodyPr>
          <a:lstStyle/>
          <a:p>
            <a:r>
              <a:rPr lang="nl-NL" b="0" i="0" noProof="0">
                <a:solidFill>
                  <a:srgbClr val="000000"/>
                </a:solidFill>
                <a:effectLst/>
                <a:latin typeface="Montserrat" pitchFamily="2" charset="77"/>
              </a:rPr>
              <a:t>De familie Janssens gaat op een gevaarlijke reis. Noah moet hiervoor de bloedgroepen weten van de gehele familie. Van sommige mensen ontbreekt de bloedgroep, maar Noah durft dit niet te vragen. </a:t>
            </a:r>
            <a:endParaRPr lang="nl-NL" noProof="0">
              <a:solidFill>
                <a:srgbClr val="000000"/>
              </a:solidFill>
              <a:effectLst/>
              <a:latin typeface="Montserrat" pitchFamily="2" charset="77"/>
            </a:endParaRPr>
          </a:p>
          <a:p>
            <a:r>
              <a:rPr lang="nl-NL" b="0" i="0" noProof="0">
                <a:solidFill>
                  <a:srgbClr val="000000"/>
                </a:solidFill>
                <a:effectLst/>
                <a:latin typeface="Montserrat" pitchFamily="2" charset="77"/>
              </a:rPr>
              <a:t>Kan jij Noah helpen om volgende vragen op te lossen?</a:t>
            </a:r>
            <a:endParaRPr lang="nl-NL" noProof="0">
              <a:solidFill>
                <a:srgbClr val="000000"/>
              </a:solidFill>
              <a:effectLst/>
              <a:latin typeface="Montserrat" pitchFamily="2" charset="77"/>
            </a:endParaRPr>
          </a:p>
        </p:txBody>
      </p:sp>
      <p:pic>
        <p:nvPicPr>
          <p:cNvPr id="11" name="Afbeelding 10">
            <a:extLst>
              <a:ext uri="{FF2B5EF4-FFF2-40B4-BE49-F238E27FC236}">
                <a16:creationId xmlns:a16="http://schemas.microsoft.com/office/drawing/2014/main" id="{913A90AF-3D4E-73B2-5C2D-B03099D13C72}"/>
              </a:ext>
            </a:extLst>
          </p:cNvPr>
          <p:cNvPicPr>
            <a:picLocks noChangeAspect="1"/>
          </p:cNvPicPr>
          <p:nvPr/>
        </p:nvPicPr>
        <p:blipFill>
          <a:blip r:embed="rId3"/>
          <a:stretch>
            <a:fillRect/>
          </a:stretch>
        </p:blipFill>
        <p:spPr>
          <a:xfrm>
            <a:off x="4797892" y="1249296"/>
            <a:ext cx="7201072" cy="3426533"/>
          </a:xfrm>
          <a:prstGeom prst="rect">
            <a:avLst/>
          </a:prstGeom>
        </p:spPr>
      </p:pic>
      <p:sp>
        <p:nvSpPr>
          <p:cNvPr id="3" name="Tekstvak 2">
            <a:extLst>
              <a:ext uri="{FF2B5EF4-FFF2-40B4-BE49-F238E27FC236}">
                <a16:creationId xmlns:a16="http://schemas.microsoft.com/office/drawing/2014/main" id="{2BC61A6D-716A-5DAF-B92D-F12EB1ADDF0C}"/>
              </a:ext>
            </a:extLst>
          </p:cNvPr>
          <p:cNvSpPr txBox="1"/>
          <p:nvPr/>
        </p:nvSpPr>
        <p:spPr>
          <a:xfrm>
            <a:off x="712342" y="3992979"/>
            <a:ext cx="4881081" cy="369332"/>
          </a:xfrm>
          <a:prstGeom prst="rect">
            <a:avLst/>
          </a:prstGeom>
          <a:noFill/>
        </p:spPr>
        <p:txBody>
          <a:bodyPr wrap="square" rtlCol="0">
            <a:spAutoFit/>
          </a:bodyPr>
          <a:lstStyle/>
          <a:p>
            <a:r>
              <a:rPr lang="nl-NL" b="0" i="0" noProof="0">
                <a:solidFill>
                  <a:srgbClr val="000000"/>
                </a:solidFill>
                <a:effectLst/>
                <a:latin typeface="Montserrat" pitchFamily="2" charset="77"/>
              </a:rPr>
              <a:t>Wat is het genotype van Hilde en Mark?</a:t>
            </a:r>
          </a:p>
        </p:txBody>
      </p:sp>
      <p:sp>
        <p:nvSpPr>
          <p:cNvPr id="5" name="Tekstvak 4">
            <a:extLst>
              <a:ext uri="{FF2B5EF4-FFF2-40B4-BE49-F238E27FC236}">
                <a16:creationId xmlns:a16="http://schemas.microsoft.com/office/drawing/2014/main" id="{43107FB0-0136-794A-0BC1-0499A2A45282}"/>
              </a:ext>
            </a:extLst>
          </p:cNvPr>
          <p:cNvSpPr txBox="1"/>
          <p:nvPr/>
        </p:nvSpPr>
        <p:spPr>
          <a:xfrm>
            <a:off x="712342" y="4366419"/>
            <a:ext cx="5035194" cy="369332"/>
          </a:xfrm>
          <a:prstGeom prst="rect">
            <a:avLst/>
          </a:prstGeom>
          <a:noFill/>
        </p:spPr>
        <p:txBody>
          <a:bodyPr wrap="square" rtlCol="0">
            <a:spAutoFit/>
          </a:bodyPr>
          <a:lstStyle/>
          <a:p>
            <a:r>
              <a:rPr lang="nl-NL" noProof="0">
                <a:solidFill>
                  <a:srgbClr val="000000"/>
                </a:solidFill>
                <a:latin typeface="Montserrat" pitchFamily="2" charset="77"/>
              </a:rPr>
              <a:t>Hoeveel kans heeft Mila op bloedgroep B?</a:t>
            </a:r>
          </a:p>
        </p:txBody>
      </p:sp>
      <p:sp>
        <p:nvSpPr>
          <p:cNvPr id="6" name="Tekstvak 5">
            <a:extLst>
              <a:ext uri="{FF2B5EF4-FFF2-40B4-BE49-F238E27FC236}">
                <a16:creationId xmlns:a16="http://schemas.microsoft.com/office/drawing/2014/main" id="{9868F09B-5274-60B6-FFDF-FDD777541BC3}"/>
              </a:ext>
            </a:extLst>
          </p:cNvPr>
          <p:cNvSpPr txBox="1"/>
          <p:nvPr/>
        </p:nvSpPr>
        <p:spPr>
          <a:xfrm>
            <a:off x="712342" y="4736873"/>
            <a:ext cx="7640548" cy="646331"/>
          </a:xfrm>
          <a:prstGeom prst="rect">
            <a:avLst/>
          </a:prstGeom>
          <a:noFill/>
        </p:spPr>
        <p:txBody>
          <a:bodyPr wrap="square" rtlCol="0">
            <a:spAutoFit/>
          </a:bodyPr>
          <a:lstStyle/>
          <a:p>
            <a:r>
              <a:rPr lang="nl-NL" noProof="0">
                <a:latin typeface="Montserrat" pitchFamily="2" charset="77"/>
              </a:rPr>
              <a:t>Welke bloedgroepen kunnen Loïc en Trifon hebben en hoeveel kans hebben ze op elke bloedgroep?</a:t>
            </a:r>
          </a:p>
        </p:txBody>
      </p:sp>
      <p:sp>
        <p:nvSpPr>
          <p:cNvPr id="7" name="Tekstvak 6">
            <a:extLst>
              <a:ext uri="{FF2B5EF4-FFF2-40B4-BE49-F238E27FC236}">
                <a16:creationId xmlns:a16="http://schemas.microsoft.com/office/drawing/2014/main" id="{26140D6A-07AA-5E22-B255-8638C81BCDA6}"/>
              </a:ext>
            </a:extLst>
          </p:cNvPr>
          <p:cNvSpPr txBox="1"/>
          <p:nvPr/>
        </p:nvSpPr>
        <p:spPr>
          <a:xfrm>
            <a:off x="712342" y="5396946"/>
            <a:ext cx="7548080" cy="646331"/>
          </a:xfrm>
          <a:prstGeom prst="rect">
            <a:avLst/>
          </a:prstGeom>
          <a:noFill/>
        </p:spPr>
        <p:txBody>
          <a:bodyPr wrap="square" rtlCol="0">
            <a:spAutoFit/>
          </a:bodyPr>
          <a:lstStyle/>
          <a:p>
            <a:r>
              <a:rPr lang="nl-NL" noProof="0">
                <a:latin typeface="Montserrat" pitchFamily="2" charset="77"/>
              </a:rPr>
              <a:t>Stel dat Loïc bloedgroep A heeft, wat is dan de kans op bloedgroep A bij Trifon?</a:t>
            </a:r>
          </a:p>
        </p:txBody>
      </p:sp>
      <p:sp>
        <p:nvSpPr>
          <p:cNvPr id="8" name="Tekstvak 7">
            <a:extLst>
              <a:ext uri="{FF2B5EF4-FFF2-40B4-BE49-F238E27FC236}">
                <a16:creationId xmlns:a16="http://schemas.microsoft.com/office/drawing/2014/main" id="{6EB55F6E-F139-3759-54AB-4D4452298AAB}"/>
              </a:ext>
            </a:extLst>
          </p:cNvPr>
          <p:cNvSpPr txBox="1"/>
          <p:nvPr/>
        </p:nvSpPr>
        <p:spPr>
          <a:xfrm>
            <a:off x="381000" y="3995937"/>
            <a:ext cx="331342" cy="369332"/>
          </a:xfrm>
          <a:prstGeom prst="rect">
            <a:avLst/>
          </a:prstGeom>
          <a:noFill/>
        </p:spPr>
        <p:txBody>
          <a:bodyPr wrap="square" rtlCol="0">
            <a:spAutoFit/>
          </a:bodyPr>
          <a:lstStyle/>
          <a:p>
            <a:r>
              <a:rPr lang="nl-NL" b="1" i="0" noProof="0">
                <a:solidFill>
                  <a:srgbClr val="000000"/>
                </a:solidFill>
                <a:effectLst/>
                <a:latin typeface="Montserrat" pitchFamily="2" charset="77"/>
              </a:rPr>
              <a:t>1</a:t>
            </a:r>
          </a:p>
        </p:txBody>
      </p:sp>
      <p:sp>
        <p:nvSpPr>
          <p:cNvPr id="10" name="Tekstvak 9">
            <a:extLst>
              <a:ext uri="{FF2B5EF4-FFF2-40B4-BE49-F238E27FC236}">
                <a16:creationId xmlns:a16="http://schemas.microsoft.com/office/drawing/2014/main" id="{80AAFE9D-1422-F2A7-60B0-3747E0130947}"/>
              </a:ext>
            </a:extLst>
          </p:cNvPr>
          <p:cNvSpPr txBox="1"/>
          <p:nvPr/>
        </p:nvSpPr>
        <p:spPr>
          <a:xfrm>
            <a:off x="381000" y="4362311"/>
            <a:ext cx="331342" cy="369332"/>
          </a:xfrm>
          <a:prstGeom prst="rect">
            <a:avLst/>
          </a:prstGeom>
          <a:noFill/>
        </p:spPr>
        <p:txBody>
          <a:bodyPr wrap="square" rtlCol="0">
            <a:spAutoFit/>
          </a:bodyPr>
          <a:lstStyle/>
          <a:p>
            <a:r>
              <a:rPr lang="nl-NL" b="1" noProof="0">
                <a:solidFill>
                  <a:srgbClr val="000000"/>
                </a:solidFill>
                <a:latin typeface="Montserrat" pitchFamily="2" charset="77"/>
              </a:rPr>
              <a:t>2</a:t>
            </a:r>
            <a:endParaRPr lang="nl-NL" b="1" i="0" noProof="0">
              <a:solidFill>
                <a:srgbClr val="000000"/>
              </a:solidFill>
              <a:effectLst/>
              <a:latin typeface="Montserrat" pitchFamily="2" charset="77"/>
            </a:endParaRPr>
          </a:p>
        </p:txBody>
      </p:sp>
      <p:sp>
        <p:nvSpPr>
          <p:cNvPr id="12" name="Tekstvak 11">
            <a:extLst>
              <a:ext uri="{FF2B5EF4-FFF2-40B4-BE49-F238E27FC236}">
                <a16:creationId xmlns:a16="http://schemas.microsoft.com/office/drawing/2014/main" id="{A61B295B-0054-D93F-69DE-C6E8BE1614D4}"/>
              </a:ext>
            </a:extLst>
          </p:cNvPr>
          <p:cNvSpPr txBox="1"/>
          <p:nvPr/>
        </p:nvSpPr>
        <p:spPr>
          <a:xfrm>
            <a:off x="381000" y="4740155"/>
            <a:ext cx="331342" cy="369332"/>
          </a:xfrm>
          <a:prstGeom prst="rect">
            <a:avLst/>
          </a:prstGeom>
          <a:noFill/>
        </p:spPr>
        <p:txBody>
          <a:bodyPr wrap="square" rtlCol="0">
            <a:spAutoFit/>
          </a:bodyPr>
          <a:lstStyle/>
          <a:p>
            <a:r>
              <a:rPr lang="nl-NL" b="1" noProof="0">
                <a:solidFill>
                  <a:srgbClr val="000000"/>
                </a:solidFill>
                <a:latin typeface="Montserrat" pitchFamily="2" charset="77"/>
              </a:rPr>
              <a:t>3</a:t>
            </a:r>
            <a:endParaRPr lang="nl-NL" b="1" i="0" noProof="0">
              <a:solidFill>
                <a:srgbClr val="000000"/>
              </a:solidFill>
              <a:effectLst/>
              <a:latin typeface="Montserrat" pitchFamily="2" charset="77"/>
            </a:endParaRPr>
          </a:p>
        </p:txBody>
      </p:sp>
      <p:sp>
        <p:nvSpPr>
          <p:cNvPr id="14" name="Tekstvak 13">
            <a:extLst>
              <a:ext uri="{FF2B5EF4-FFF2-40B4-BE49-F238E27FC236}">
                <a16:creationId xmlns:a16="http://schemas.microsoft.com/office/drawing/2014/main" id="{6C93C6CD-9DCC-A483-F733-049F5DFD7E2D}"/>
              </a:ext>
            </a:extLst>
          </p:cNvPr>
          <p:cNvSpPr txBox="1"/>
          <p:nvPr/>
        </p:nvSpPr>
        <p:spPr>
          <a:xfrm>
            <a:off x="381000" y="5391716"/>
            <a:ext cx="331342" cy="369332"/>
          </a:xfrm>
          <a:prstGeom prst="rect">
            <a:avLst/>
          </a:prstGeom>
          <a:noFill/>
        </p:spPr>
        <p:txBody>
          <a:bodyPr wrap="square" rtlCol="0">
            <a:spAutoFit/>
          </a:bodyPr>
          <a:lstStyle/>
          <a:p>
            <a:r>
              <a:rPr lang="nl-NL" b="1" noProof="0">
                <a:solidFill>
                  <a:srgbClr val="000000"/>
                </a:solidFill>
                <a:latin typeface="Montserrat" pitchFamily="2" charset="77"/>
              </a:rPr>
              <a:t>4</a:t>
            </a:r>
            <a:endParaRPr lang="nl-NL" b="1" i="0" noProof="0">
              <a:solidFill>
                <a:srgbClr val="000000"/>
              </a:solidFill>
              <a:effectLst/>
              <a:latin typeface="Montserrat" pitchFamily="2" charset="77"/>
            </a:endParaRPr>
          </a:p>
        </p:txBody>
      </p:sp>
    </p:spTree>
    <p:extLst>
      <p:ext uri="{BB962C8B-B14F-4D97-AF65-F5344CB8AC3E}">
        <p14:creationId xmlns:p14="http://schemas.microsoft.com/office/powerpoint/2010/main" val="140902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6" grpId="0"/>
      <p:bldP spid="7" grpId="0"/>
      <p:bldP spid="8" grpId="0"/>
      <p:bldP spid="10"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515DC-3A58-B943-B7DF-FD6340528A95}"/>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CBD96103-FF1F-795A-D12E-8DA48A8AAEC5}"/>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C595D534-AAAF-6B15-2CFA-C54EFBDB759C}"/>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97F96404-E0BA-B5FD-28A3-95D2E905EEF2}"/>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2C631665-DB8D-D752-1B51-B162A0BA881B}"/>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Overervingsspel</a:t>
            </a:r>
          </a:p>
        </p:txBody>
      </p:sp>
      <p:sp>
        <p:nvSpPr>
          <p:cNvPr id="19" name="Tekstvak 18">
            <a:extLst>
              <a:ext uri="{FF2B5EF4-FFF2-40B4-BE49-F238E27FC236}">
                <a16:creationId xmlns:a16="http://schemas.microsoft.com/office/drawing/2014/main" id="{418EC793-E244-E0F2-FF69-ED81A76D8D51}"/>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18</a:t>
            </a:r>
          </a:p>
        </p:txBody>
      </p:sp>
      <p:sp>
        <p:nvSpPr>
          <p:cNvPr id="2" name="Tekstvak 1">
            <a:extLst>
              <a:ext uri="{FF2B5EF4-FFF2-40B4-BE49-F238E27FC236}">
                <a16:creationId xmlns:a16="http://schemas.microsoft.com/office/drawing/2014/main" id="{34C8D55B-1CD2-1B73-3BC9-BBFE7F712FD1}"/>
              </a:ext>
            </a:extLst>
          </p:cNvPr>
          <p:cNvSpPr txBox="1"/>
          <p:nvPr/>
        </p:nvSpPr>
        <p:spPr>
          <a:xfrm>
            <a:off x="530583" y="1480310"/>
            <a:ext cx="8573170" cy="923330"/>
          </a:xfrm>
          <a:prstGeom prst="rect">
            <a:avLst/>
          </a:prstGeom>
          <a:noFill/>
        </p:spPr>
        <p:txBody>
          <a:bodyPr wrap="square" rtlCol="0">
            <a:spAutoFit/>
          </a:bodyPr>
          <a:lstStyle/>
          <a:p>
            <a:r>
              <a:rPr lang="nl-NL" b="1" u="sng" noProof="0">
                <a:solidFill>
                  <a:srgbClr val="50242F"/>
                </a:solidFill>
                <a:latin typeface="Montserrat" pitchFamily="2" charset="0"/>
              </a:rPr>
              <a:t>Genotype:</a:t>
            </a:r>
            <a:r>
              <a:rPr lang="nl-NL" b="1" noProof="0">
                <a:latin typeface="Montserrat" pitchFamily="2" charset="0"/>
              </a:rPr>
              <a:t> </a:t>
            </a:r>
          </a:p>
          <a:p>
            <a:r>
              <a:rPr lang="nl-NL" noProof="0">
                <a:latin typeface="Montserrat" pitchFamily="2" charset="0"/>
              </a:rPr>
              <a:t>		</a:t>
            </a:r>
          </a:p>
          <a:p>
            <a:r>
              <a:rPr lang="nl-NL" b="1" u="sng" noProof="0">
                <a:solidFill>
                  <a:srgbClr val="50242F"/>
                </a:solidFill>
                <a:latin typeface="Montserrat" pitchFamily="2" charset="0"/>
              </a:rPr>
              <a:t>Fenotype:</a:t>
            </a:r>
            <a:endParaRPr lang="nl-NL" b="1" noProof="0">
              <a:latin typeface="Montserrat" pitchFamily="2" charset="0"/>
            </a:endParaRPr>
          </a:p>
        </p:txBody>
      </p:sp>
      <p:sp>
        <p:nvSpPr>
          <p:cNvPr id="5" name="Tekstvak 4">
            <a:extLst>
              <a:ext uri="{FF2B5EF4-FFF2-40B4-BE49-F238E27FC236}">
                <a16:creationId xmlns:a16="http://schemas.microsoft.com/office/drawing/2014/main" id="{240FBF28-D819-64A3-49F1-5AC5D9C71471}"/>
              </a:ext>
            </a:extLst>
          </p:cNvPr>
          <p:cNvSpPr txBox="1"/>
          <p:nvPr/>
        </p:nvSpPr>
        <p:spPr>
          <a:xfrm>
            <a:off x="528619" y="2979366"/>
            <a:ext cx="9843886" cy="923330"/>
          </a:xfrm>
          <a:prstGeom prst="rect">
            <a:avLst/>
          </a:prstGeom>
          <a:noFill/>
        </p:spPr>
        <p:txBody>
          <a:bodyPr wrap="square">
            <a:spAutoFit/>
          </a:bodyPr>
          <a:lstStyle/>
          <a:p>
            <a:r>
              <a:rPr lang="nl-NL" noProof="0">
                <a:latin typeface="Montserrat" pitchFamily="2" charset="77"/>
              </a:rPr>
              <a:t>Voer 30 trekkingen uit, waarbij je steeds beide een parel uit je eigen zakje haalt. </a:t>
            </a:r>
            <a:r>
              <a:rPr lang="nl-NL" b="1" noProof="0">
                <a:solidFill>
                  <a:srgbClr val="50242F"/>
                </a:solidFill>
                <a:latin typeface="Montserrat" pitchFamily="2" charset="77"/>
              </a:rPr>
              <a:t>Steek je parel na je trekking terug in je eigen zakje voor jullie een volgende trekking uitvoeren.</a:t>
            </a:r>
            <a:r>
              <a:rPr lang="nl-NL" noProof="0">
                <a:solidFill>
                  <a:srgbClr val="50242F"/>
                </a:solidFill>
                <a:latin typeface="Montserrat" pitchFamily="2" charset="77"/>
              </a:rPr>
              <a:t> </a:t>
            </a:r>
            <a:r>
              <a:rPr lang="nl-NL" noProof="0">
                <a:latin typeface="Montserrat" pitchFamily="2" charset="77"/>
              </a:rPr>
              <a:t>Turf in de tabel hoeveel je van elke mogelijkheid tegenkomt.</a:t>
            </a:r>
          </a:p>
        </p:txBody>
      </p:sp>
      <p:pic>
        <p:nvPicPr>
          <p:cNvPr id="6" name="Afbeelding 5">
            <a:extLst>
              <a:ext uri="{FF2B5EF4-FFF2-40B4-BE49-F238E27FC236}">
                <a16:creationId xmlns:a16="http://schemas.microsoft.com/office/drawing/2014/main" id="{251E02FC-0075-82A3-0EE9-59F200209DEA}"/>
              </a:ext>
            </a:extLst>
          </p:cNvPr>
          <p:cNvPicPr>
            <a:picLocks noChangeAspect="1"/>
          </p:cNvPicPr>
          <p:nvPr/>
        </p:nvPicPr>
        <p:blipFill>
          <a:blip r:embed="rId3"/>
          <a:stretch>
            <a:fillRect/>
          </a:stretch>
        </p:blipFill>
        <p:spPr>
          <a:xfrm>
            <a:off x="292313" y="4259438"/>
            <a:ext cx="4433799" cy="1718949"/>
          </a:xfrm>
          <a:prstGeom prst="rect">
            <a:avLst/>
          </a:prstGeom>
        </p:spPr>
      </p:pic>
      <p:sp>
        <p:nvSpPr>
          <p:cNvPr id="3" name="Tekstvak 2">
            <a:extLst>
              <a:ext uri="{FF2B5EF4-FFF2-40B4-BE49-F238E27FC236}">
                <a16:creationId xmlns:a16="http://schemas.microsoft.com/office/drawing/2014/main" id="{234A8F7E-017D-EA0D-E27F-8E27BFE3D5C2}"/>
              </a:ext>
            </a:extLst>
          </p:cNvPr>
          <p:cNvSpPr txBox="1"/>
          <p:nvPr/>
        </p:nvSpPr>
        <p:spPr>
          <a:xfrm>
            <a:off x="1982818" y="1460416"/>
            <a:ext cx="5108264" cy="646331"/>
          </a:xfrm>
          <a:prstGeom prst="rect">
            <a:avLst/>
          </a:prstGeom>
          <a:noFill/>
        </p:spPr>
        <p:txBody>
          <a:bodyPr wrap="square" rtlCol="0">
            <a:spAutoFit/>
          </a:bodyPr>
          <a:lstStyle/>
          <a:p>
            <a:r>
              <a:rPr lang="nl-NL" noProof="0">
                <a:latin typeface="Montserrat" pitchFamily="2" charset="0"/>
              </a:rPr>
              <a:t>geheel van genen, voorgesteld door combinaties van letters</a:t>
            </a:r>
          </a:p>
        </p:txBody>
      </p:sp>
      <p:sp>
        <p:nvSpPr>
          <p:cNvPr id="7" name="Tekstvak 6">
            <a:extLst>
              <a:ext uri="{FF2B5EF4-FFF2-40B4-BE49-F238E27FC236}">
                <a16:creationId xmlns:a16="http://schemas.microsoft.com/office/drawing/2014/main" id="{852C0A42-C371-EED6-06AB-6A5675991D02}"/>
              </a:ext>
            </a:extLst>
          </p:cNvPr>
          <p:cNvSpPr txBox="1"/>
          <p:nvPr/>
        </p:nvSpPr>
        <p:spPr>
          <a:xfrm>
            <a:off x="1982818" y="2045172"/>
            <a:ext cx="4740711" cy="369332"/>
          </a:xfrm>
          <a:prstGeom prst="rect">
            <a:avLst/>
          </a:prstGeom>
          <a:noFill/>
        </p:spPr>
        <p:txBody>
          <a:bodyPr wrap="square" rtlCol="0">
            <a:spAutoFit/>
          </a:bodyPr>
          <a:lstStyle/>
          <a:p>
            <a:r>
              <a:rPr lang="nl-NL" noProof="0">
                <a:latin typeface="Montserrat" pitchFamily="2" charset="0"/>
              </a:rPr>
              <a:t>geheel van waarneembare kenmerken</a:t>
            </a:r>
            <a:endParaRPr lang="nl-NL" b="1" noProof="0">
              <a:latin typeface="Montserrat" pitchFamily="2" charset="0"/>
            </a:endParaRPr>
          </a:p>
        </p:txBody>
      </p:sp>
      <p:pic>
        <p:nvPicPr>
          <p:cNvPr id="10" name="Afbeelding 9" descr="Afbeelding met symbool, clipart, tekenfilm&#10;&#10;Door AI gegenereerde inhoud is mogelijk onjuist.">
            <a:extLst>
              <a:ext uri="{FF2B5EF4-FFF2-40B4-BE49-F238E27FC236}">
                <a16:creationId xmlns:a16="http://schemas.microsoft.com/office/drawing/2014/main" id="{4678CF7D-6452-CE68-C9E3-D7290B4A8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431" y="1328930"/>
            <a:ext cx="1129505" cy="1226090"/>
          </a:xfrm>
          <a:prstGeom prst="rect">
            <a:avLst/>
          </a:prstGeom>
        </p:spPr>
      </p:pic>
      <p:pic>
        <p:nvPicPr>
          <p:cNvPr id="18" name="Afbeelding 17" descr="Afbeelding met symbool, tekenfilm, illustratie&#10;&#10;Door AI gegenereerde inhoud is mogelijk onjuist.">
            <a:extLst>
              <a:ext uri="{FF2B5EF4-FFF2-40B4-BE49-F238E27FC236}">
                <a16:creationId xmlns:a16="http://schemas.microsoft.com/office/drawing/2014/main" id="{3C8612DB-2A3C-9CED-D204-CA8472EC9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7127" y="1352689"/>
            <a:ext cx="887672" cy="1179066"/>
          </a:xfrm>
          <a:prstGeom prst="rect">
            <a:avLst/>
          </a:prstGeom>
        </p:spPr>
      </p:pic>
      <p:sp>
        <p:nvSpPr>
          <p:cNvPr id="20" name="Tekstvak 19">
            <a:extLst>
              <a:ext uri="{FF2B5EF4-FFF2-40B4-BE49-F238E27FC236}">
                <a16:creationId xmlns:a16="http://schemas.microsoft.com/office/drawing/2014/main" id="{482DA344-FC7C-2642-A71D-050813780A49}"/>
              </a:ext>
            </a:extLst>
          </p:cNvPr>
          <p:cNvSpPr txBox="1"/>
          <p:nvPr/>
        </p:nvSpPr>
        <p:spPr>
          <a:xfrm>
            <a:off x="8175764" y="1768222"/>
            <a:ext cx="1547039" cy="369332"/>
          </a:xfrm>
          <a:prstGeom prst="rect">
            <a:avLst/>
          </a:prstGeom>
          <a:noFill/>
        </p:spPr>
        <p:txBody>
          <a:bodyPr wrap="square" rtlCol="0">
            <a:spAutoFit/>
          </a:bodyPr>
          <a:lstStyle/>
          <a:p>
            <a:pPr algn="ctr"/>
            <a:r>
              <a:rPr lang="nl-NL" noProof="0">
                <a:latin typeface="Montserrat" pitchFamily="2" charset="0"/>
              </a:rPr>
              <a:t>DOMINANT</a:t>
            </a:r>
            <a:endParaRPr lang="nl-NL" b="1" noProof="0">
              <a:latin typeface="Montserrat" pitchFamily="2" charset="0"/>
            </a:endParaRPr>
          </a:p>
        </p:txBody>
      </p:sp>
      <p:sp>
        <p:nvSpPr>
          <p:cNvPr id="21" name="Tekstvak 20">
            <a:extLst>
              <a:ext uri="{FF2B5EF4-FFF2-40B4-BE49-F238E27FC236}">
                <a16:creationId xmlns:a16="http://schemas.microsoft.com/office/drawing/2014/main" id="{70A0C69B-4FAC-6724-49C7-59C0C53A355B}"/>
              </a:ext>
            </a:extLst>
          </p:cNvPr>
          <p:cNvSpPr txBox="1"/>
          <p:nvPr/>
        </p:nvSpPr>
        <p:spPr>
          <a:xfrm>
            <a:off x="10229463" y="1770685"/>
            <a:ext cx="1547039" cy="369332"/>
          </a:xfrm>
          <a:prstGeom prst="rect">
            <a:avLst/>
          </a:prstGeom>
          <a:noFill/>
        </p:spPr>
        <p:txBody>
          <a:bodyPr wrap="square" rtlCol="0">
            <a:spAutoFit/>
          </a:bodyPr>
          <a:lstStyle/>
          <a:p>
            <a:pPr algn="ctr"/>
            <a:r>
              <a:rPr lang="nl-NL" noProof="0">
                <a:latin typeface="Montserrat" pitchFamily="2" charset="0"/>
              </a:rPr>
              <a:t>recessief</a:t>
            </a:r>
            <a:endParaRPr lang="nl-NL" b="1" noProof="0">
              <a:latin typeface="Montserrat" pitchFamily="2" charset="0"/>
            </a:endParaRPr>
          </a:p>
        </p:txBody>
      </p:sp>
      <p:pic>
        <p:nvPicPr>
          <p:cNvPr id="8" name="Graphic 7">
            <a:extLst>
              <a:ext uri="{FF2B5EF4-FFF2-40B4-BE49-F238E27FC236}">
                <a16:creationId xmlns:a16="http://schemas.microsoft.com/office/drawing/2014/main" id="{83016E8C-9AB9-968A-73E1-6EBDFA58BB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97154" y="4283611"/>
            <a:ext cx="720000" cy="576000"/>
          </a:xfrm>
          <a:prstGeom prst="rect">
            <a:avLst/>
          </a:prstGeom>
        </p:spPr>
      </p:pic>
      <p:sp>
        <p:nvSpPr>
          <p:cNvPr id="12" name="Tekstvak 11">
            <a:extLst>
              <a:ext uri="{FF2B5EF4-FFF2-40B4-BE49-F238E27FC236}">
                <a16:creationId xmlns:a16="http://schemas.microsoft.com/office/drawing/2014/main" id="{C75BC157-C3FF-9524-E21A-DEC1E2F83D40}"/>
              </a:ext>
            </a:extLst>
          </p:cNvPr>
          <p:cNvSpPr txBox="1"/>
          <p:nvPr/>
        </p:nvSpPr>
        <p:spPr>
          <a:xfrm>
            <a:off x="5954517" y="4422852"/>
            <a:ext cx="6742587" cy="303225"/>
          </a:xfrm>
          <a:prstGeom prst="rect">
            <a:avLst/>
          </a:prstGeom>
          <a:noFill/>
        </p:spPr>
        <p:txBody>
          <a:bodyPr wrap="square" rtlCol="0">
            <a:spAutoFit/>
          </a:bodyPr>
          <a:lstStyle/>
          <a:p>
            <a:pPr>
              <a:lnSpc>
                <a:spcPts val="1575"/>
              </a:lnSpc>
            </a:pPr>
            <a:r>
              <a:rPr lang="nl-NL" noProof="0">
                <a:solidFill>
                  <a:srgbClr val="000000"/>
                </a:solidFill>
                <a:latin typeface="Montserrat" pitchFamily="2" charset="0"/>
              </a:rPr>
              <a:t>g</a:t>
            </a:r>
            <a:r>
              <a:rPr lang="nl-NL" i="0" noProof="0">
                <a:solidFill>
                  <a:srgbClr val="000000"/>
                </a:solidFill>
                <a:effectLst/>
                <a:latin typeface="Montserrat" pitchFamily="2" charset="0"/>
              </a:rPr>
              <a:t>roepjes van 2 leerlingen</a:t>
            </a:r>
            <a:endParaRPr lang="nl-NL" noProof="0">
              <a:latin typeface="Montserrat" pitchFamily="2" charset="0"/>
            </a:endParaRPr>
          </a:p>
        </p:txBody>
      </p:sp>
    </p:spTree>
    <p:extLst>
      <p:ext uri="{BB962C8B-B14F-4D97-AF65-F5344CB8AC3E}">
        <p14:creationId xmlns:p14="http://schemas.microsoft.com/office/powerpoint/2010/main" val="6817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3" grpId="0"/>
      <p:bldP spid="7" grpId="0"/>
      <p:bldP spid="20" grpId="0"/>
      <p:bldP spid="2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56AC8-6BE2-FAE5-645B-69028D536727}"/>
            </a:ext>
          </a:extLst>
        </p:cNvPr>
        <p:cNvGrpSpPr/>
        <p:nvPr/>
      </p:nvGrpSpPr>
      <p:grpSpPr>
        <a:xfrm>
          <a:off x="0" y="0"/>
          <a:ext cx="0" cy="0"/>
          <a:chOff x="0" y="0"/>
          <a:chExt cx="0" cy="0"/>
        </a:xfrm>
      </p:grpSpPr>
      <p:pic>
        <p:nvPicPr>
          <p:cNvPr id="6" name="Afbeelding 5" descr="Afbeelding met cirkel, ontwerp&#10;&#10;Door AI gegenereerde inhoud is mogelijk onjuist.">
            <a:extLst>
              <a:ext uri="{FF2B5EF4-FFF2-40B4-BE49-F238E27FC236}">
                <a16:creationId xmlns:a16="http://schemas.microsoft.com/office/drawing/2014/main" id="{06B51A98-5F85-302B-BC88-CCDE981B5B82}"/>
              </a:ext>
            </a:extLst>
          </p:cNvPr>
          <p:cNvPicPr>
            <a:picLocks noChangeAspect="1"/>
          </p:cNvPicPr>
          <p:nvPr/>
        </p:nvPicPr>
        <p:blipFill>
          <a:blip r:embed="rId3">
            <a:extLst>
              <a:ext uri="{28A0092B-C50C-407E-A947-70E740481C1C}">
                <a14:useLocalDpi xmlns:a14="http://schemas.microsoft.com/office/drawing/2010/main" val="0"/>
              </a:ext>
            </a:extLst>
          </a:blip>
          <a:srcRect l="63358" t="31309" r="198"/>
          <a:stretch/>
        </p:blipFill>
        <p:spPr>
          <a:xfrm>
            <a:off x="0" y="0"/>
            <a:ext cx="2125102" cy="3533648"/>
          </a:xfrm>
          <a:prstGeom prst="rect">
            <a:avLst/>
          </a:prstGeom>
        </p:spPr>
      </p:pic>
      <p:pic>
        <p:nvPicPr>
          <p:cNvPr id="5" name="Afbeelding 4" descr="Afbeelding met cirkel, ontwerp&#10;&#10;Door AI gegenereerde inhoud is mogelijk onjuist.">
            <a:extLst>
              <a:ext uri="{FF2B5EF4-FFF2-40B4-BE49-F238E27FC236}">
                <a16:creationId xmlns:a16="http://schemas.microsoft.com/office/drawing/2014/main" id="{DDEBB39E-2019-6B2C-7E7C-0162EA0565B4}"/>
              </a:ext>
            </a:extLst>
          </p:cNvPr>
          <p:cNvPicPr>
            <a:picLocks noChangeAspect="1"/>
          </p:cNvPicPr>
          <p:nvPr/>
        </p:nvPicPr>
        <p:blipFill>
          <a:blip r:embed="rId3">
            <a:extLst>
              <a:ext uri="{28A0092B-C50C-407E-A947-70E740481C1C}">
                <a14:useLocalDpi xmlns:a14="http://schemas.microsoft.com/office/drawing/2010/main" val="0"/>
              </a:ext>
            </a:extLst>
          </a:blip>
          <a:srcRect l="33966" b="29094"/>
          <a:stretch/>
        </p:blipFill>
        <p:spPr>
          <a:xfrm>
            <a:off x="0" y="3210401"/>
            <a:ext cx="3850569" cy="36476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0C173D84-6F10-256D-9B7E-5CA5BD1938D4}"/>
              </a:ext>
            </a:extLst>
          </p:cNvPr>
          <p:cNvPicPr>
            <a:picLocks noChangeAspect="1"/>
          </p:cNvPicPr>
          <p:nvPr/>
        </p:nvPicPr>
        <p:blipFill>
          <a:blip r:embed="rId4">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A9D85285-89A4-8B9B-02AE-39D44AC99A6E}"/>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8B4FCEF4-DB6C-80AE-0D56-6460873815A7}"/>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CB91605A-1FAE-CF89-2CCE-37F5595F9EA5}"/>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Overervingsspel</a:t>
            </a:r>
          </a:p>
        </p:txBody>
      </p:sp>
      <p:sp>
        <p:nvSpPr>
          <p:cNvPr id="19" name="Tekstvak 18">
            <a:extLst>
              <a:ext uri="{FF2B5EF4-FFF2-40B4-BE49-F238E27FC236}">
                <a16:creationId xmlns:a16="http://schemas.microsoft.com/office/drawing/2014/main" id="{8597E1D8-D9E8-093E-A6B9-E869C5955B1B}"/>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18</a:t>
            </a:r>
          </a:p>
        </p:txBody>
      </p:sp>
      <p:graphicFrame>
        <p:nvGraphicFramePr>
          <p:cNvPr id="3" name="Tabel 2">
            <a:extLst>
              <a:ext uri="{FF2B5EF4-FFF2-40B4-BE49-F238E27FC236}">
                <a16:creationId xmlns:a16="http://schemas.microsoft.com/office/drawing/2014/main" id="{CE7A0475-BFEE-0997-2CB1-BA4B3221E53E}"/>
              </a:ext>
            </a:extLst>
          </p:cNvPr>
          <p:cNvGraphicFramePr>
            <a:graphicFrameLocks noGrp="1"/>
          </p:cNvGraphicFramePr>
          <p:nvPr>
            <p:extLst>
              <p:ext uri="{D42A27DB-BD31-4B8C-83A1-F6EECF244321}">
                <p14:modId xmlns:p14="http://schemas.microsoft.com/office/powerpoint/2010/main" val="389720147"/>
              </p:ext>
            </p:extLst>
          </p:nvPr>
        </p:nvGraphicFramePr>
        <p:xfrm>
          <a:off x="1761051" y="2510635"/>
          <a:ext cx="8128000" cy="19202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540767993"/>
                    </a:ext>
                  </a:extLst>
                </a:gridCol>
                <a:gridCol w="2032000">
                  <a:extLst>
                    <a:ext uri="{9D8B030D-6E8A-4147-A177-3AD203B41FA5}">
                      <a16:colId xmlns:a16="http://schemas.microsoft.com/office/drawing/2014/main" val="2783959600"/>
                    </a:ext>
                  </a:extLst>
                </a:gridCol>
                <a:gridCol w="2032000">
                  <a:extLst>
                    <a:ext uri="{9D8B030D-6E8A-4147-A177-3AD203B41FA5}">
                      <a16:colId xmlns:a16="http://schemas.microsoft.com/office/drawing/2014/main" val="1197208087"/>
                    </a:ext>
                  </a:extLst>
                </a:gridCol>
                <a:gridCol w="2032000">
                  <a:extLst>
                    <a:ext uri="{9D8B030D-6E8A-4147-A177-3AD203B41FA5}">
                      <a16:colId xmlns:a16="http://schemas.microsoft.com/office/drawing/2014/main" val="3982716065"/>
                    </a:ext>
                  </a:extLst>
                </a:gridCol>
              </a:tblGrid>
              <a:tr h="370840">
                <a:tc>
                  <a:txBody>
                    <a:bodyPr/>
                    <a:lstStyle/>
                    <a:p>
                      <a:pPr algn="ctr"/>
                      <a:r>
                        <a:rPr lang="nl-NL" noProof="0">
                          <a:latin typeface="Montserrat" pitchFamily="2" charset="77"/>
                        </a:rPr>
                        <a:t>Fenotype: dominant</a:t>
                      </a:r>
                    </a:p>
                  </a:txBody>
                  <a:tcPr anchor="ctr"/>
                </a:tc>
                <a:tc>
                  <a:txBody>
                    <a:bodyPr/>
                    <a:lstStyle/>
                    <a:p>
                      <a:pPr algn="ctr"/>
                      <a:endParaRPr lang="nl-NL" noProof="0">
                        <a:latin typeface="Montserrat" pitchFamily="2" charset="77"/>
                      </a:endParaRPr>
                    </a:p>
                  </a:txBody>
                  <a:tcPr anchor="ctr"/>
                </a:tc>
                <a:tc>
                  <a:txBody>
                    <a:bodyPr/>
                    <a:lstStyle/>
                    <a:p>
                      <a:pPr algn="ctr"/>
                      <a:endParaRPr lang="nl-NL" noProof="0">
                        <a:latin typeface="Montserrat" pitchFamily="2" charset="77"/>
                      </a:endParaRPr>
                    </a:p>
                  </a:txBody>
                  <a:tcPr anchor="ctr"/>
                </a:tc>
                <a:tc>
                  <a:txBody>
                    <a:bodyPr/>
                    <a:lstStyle/>
                    <a:p>
                      <a:pPr algn="ctr"/>
                      <a:r>
                        <a:rPr lang="nl-NL" noProof="0">
                          <a:latin typeface="Montserrat" pitchFamily="2" charset="77"/>
                        </a:rPr>
                        <a:t> </a:t>
                      </a:r>
                    </a:p>
                  </a:txBody>
                  <a:tcPr anchor="ctr"/>
                </a:tc>
                <a:extLst>
                  <a:ext uri="{0D108BD9-81ED-4DB2-BD59-A6C34878D82A}">
                    <a16:rowId xmlns:a16="http://schemas.microsoft.com/office/drawing/2014/main" val="1283913604"/>
                  </a:ext>
                </a:extLst>
              </a:tr>
              <a:tr h="370840">
                <a:tc>
                  <a:txBody>
                    <a:bodyPr/>
                    <a:lstStyle/>
                    <a:p>
                      <a:pPr algn="ctr"/>
                      <a:r>
                        <a:rPr lang="nl-NL" noProof="0">
                          <a:latin typeface="Montserrat" pitchFamily="2" charset="77"/>
                        </a:rPr>
                        <a:t>Genotype </a:t>
                      </a:r>
                    </a:p>
                  </a:txBody>
                  <a:tcPr anchor="ctr"/>
                </a:tc>
                <a:tc>
                  <a:txBody>
                    <a:bodyPr/>
                    <a:lstStyle/>
                    <a:p>
                      <a:pPr algn="ctr"/>
                      <a:r>
                        <a:rPr lang="nl-NL" noProof="0">
                          <a:latin typeface="Montserrat" pitchFamily="2" charset="77"/>
                        </a:rPr>
                        <a:t>2 aangetaste allelen</a:t>
                      </a:r>
                    </a:p>
                  </a:txBody>
                  <a:tcPr anchor="ctr"/>
                </a:tc>
                <a:tc>
                  <a:txBody>
                    <a:bodyPr/>
                    <a:lstStyle/>
                    <a:p>
                      <a:pPr algn="ctr"/>
                      <a:r>
                        <a:rPr lang="nl-NL" noProof="0">
                          <a:latin typeface="Montserrat" pitchFamily="2" charset="77"/>
                        </a:rPr>
                        <a:t>1 aangetaste en 1 goed allel </a:t>
                      </a:r>
                    </a:p>
                  </a:txBody>
                  <a:tcPr anchor="ctr"/>
                </a:tc>
                <a:tc>
                  <a:txBody>
                    <a:bodyPr/>
                    <a:lstStyle/>
                    <a:p>
                      <a:pPr algn="ctr"/>
                      <a:r>
                        <a:rPr lang="nl-NL" noProof="0">
                          <a:latin typeface="Montserrat" pitchFamily="2" charset="77"/>
                        </a:rPr>
                        <a:t>2 goede allelen</a:t>
                      </a:r>
                    </a:p>
                  </a:txBody>
                  <a:tcPr anchor="ctr"/>
                </a:tc>
                <a:extLst>
                  <a:ext uri="{0D108BD9-81ED-4DB2-BD59-A6C34878D82A}">
                    <a16:rowId xmlns:a16="http://schemas.microsoft.com/office/drawing/2014/main" val="364173469"/>
                  </a:ext>
                </a:extLst>
              </a:tr>
              <a:tr h="370840">
                <a:tc>
                  <a:txBody>
                    <a:bodyPr/>
                    <a:lstStyle/>
                    <a:p>
                      <a:pPr algn="ctr"/>
                      <a:r>
                        <a:rPr lang="nl-NL" noProof="0">
                          <a:latin typeface="Montserrat" pitchFamily="2" charset="77"/>
                        </a:rPr>
                        <a:t>Fenotype recessief</a:t>
                      </a:r>
                    </a:p>
                  </a:txBody>
                  <a:tcPr anchor="ctr"/>
                </a:tc>
                <a:tc>
                  <a:txBody>
                    <a:bodyPr/>
                    <a:lstStyle/>
                    <a:p>
                      <a:pPr algn="ctr"/>
                      <a:endParaRPr lang="nl-NL" noProof="0">
                        <a:latin typeface="Montserrat" pitchFamily="2" charset="77"/>
                      </a:endParaRPr>
                    </a:p>
                  </a:txBody>
                  <a:tcPr anchor="ctr"/>
                </a:tc>
                <a:tc>
                  <a:txBody>
                    <a:bodyPr/>
                    <a:lstStyle/>
                    <a:p>
                      <a:pPr algn="ctr"/>
                      <a:endParaRPr lang="nl-NL" noProof="0">
                        <a:latin typeface="Montserrat" pitchFamily="2" charset="77"/>
                      </a:endParaRPr>
                    </a:p>
                  </a:txBody>
                  <a:tcPr anchor="ctr"/>
                </a:tc>
                <a:tc>
                  <a:txBody>
                    <a:bodyPr/>
                    <a:lstStyle/>
                    <a:p>
                      <a:pPr algn="ctr"/>
                      <a:r>
                        <a:rPr lang="nl-NL" noProof="0">
                          <a:latin typeface="Montserrat" pitchFamily="2" charset="77"/>
                        </a:rPr>
                        <a:t> </a:t>
                      </a:r>
                    </a:p>
                  </a:txBody>
                  <a:tcPr anchor="ctr"/>
                </a:tc>
                <a:extLst>
                  <a:ext uri="{0D108BD9-81ED-4DB2-BD59-A6C34878D82A}">
                    <a16:rowId xmlns:a16="http://schemas.microsoft.com/office/drawing/2014/main" val="46305719"/>
                  </a:ext>
                </a:extLst>
              </a:tr>
            </a:tbl>
          </a:graphicData>
        </a:graphic>
      </p:graphicFrame>
      <p:sp>
        <p:nvSpPr>
          <p:cNvPr id="14" name="Tekstvak 13">
            <a:extLst>
              <a:ext uri="{FF2B5EF4-FFF2-40B4-BE49-F238E27FC236}">
                <a16:creationId xmlns:a16="http://schemas.microsoft.com/office/drawing/2014/main" id="{233ACDB3-D80D-B77D-E702-03F7FA0897E7}"/>
              </a:ext>
            </a:extLst>
          </p:cNvPr>
          <p:cNvSpPr txBox="1"/>
          <p:nvPr/>
        </p:nvSpPr>
        <p:spPr>
          <a:xfrm>
            <a:off x="4254107" y="2634363"/>
            <a:ext cx="1027345" cy="369332"/>
          </a:xfrm>
          <a:prstGeom prst="rect">
            <a:avLst/>
          </a:prstGeom>
          <a:noFill/>
        </p:spPr>
        <p:txBody>
          <a:bodyPr wrap="square" rtlCol="0">
            <a:spAutoFit/>
          </a:bodyPr>
          <a:lstStyle/>
          <a:p>
            <a:pPr algn="ctr"/>
            <a:r>
              <a:rPr lang="nl-NL" noProof="0">
                <a:solidFill>
                  <a:srgbClr val="764652"/>
                </a:solidFill>
                <a:latin typeface="Montserrat" pitchFamily="2" charset="0"/>
              </a:rPr>
              <a:t>ziek</a:t>
            </a:r>
            <a:endParaRPr lang="nl-NL" b="1" noProof="0">
              <a:solidFill>
                <a:srgbClr val="764652"/>
              </a:solidFill>
              <a:latin typeface="Montserrat" pitchFamily="2" charset="0"/>
            </a:endParaRPr>
          </a:p>
        </p:txBody>
      </p:sp>
      <p:sp>
        <p:nvSpPr>
          <p:cNvPr id="15" name="Tekstvak 14">
            <a:extLst>
              <a:ext uri="{FF2B5EF4-FFF2-40B4-BE49-F238E27FC236}">
                <a16:creationId xmlns:a16="http://schemas.microsoft.com/office/drawing/2014/main" id="{F222CC54-59F8-B6F9-9709-1F886FD7E48C}"/>
              </a:ext>
            </a:extLst>
          </p:cNvPr>
          <p:cNvSpPr txBox="1"/>
          <p:nvPr/>
        </p:nvSpPr>
        <p:spPr>
          <a:xfrm>
            <a:off x="6323391" y="2634363"/>
            <a:ext cx="1027345" cy="369332"/>
          </a:xfrm>
          <a:prstGeom prst="rect">
            <a:avLst/>
          </a:prstGeom>
          <a:noFill/>
        </p:spPr>
        <p:txBody>
          <a:bodyPr wrap="square" rtlCol="0">
            <a:spAutoFit/>
          </a:bodyPr>
          <a:lstStyle/>
          <a:p>
            <a:pPr algn="ctr"/>
            <a:r>
              <a:rPr lang="nl-NL" noProof="0">
                <a:solidFill>
                  <a:srgbClr val="764652"/>
                </a:solidFill>
                <a:latin typeface="Montserrat" pitchFamily="2" charset="0"/>
              </a:rPr>
              <a:t>ziek</a:t>
            </a:r>
            <a:endParaRPr lang="nl-NL" b="1" noProof="0">
              <a:solidFill>
                <a:srgbClr val="764652"/>
              </a:solidFill>
              <a:latin typeface="Montserrat" pitchFamily="2" charset="0"/>
            </a:endParaRPr>
          </a:p>
        </p:txBody>
      </p:sp>
      <p:sp>
        <p:nvSpPr>
          <p:cNvPr id="16" name="Tekstvak 15">
            <a:extLst>
              <a:ext uri="{FF2B5EF4-FFF2-40B4-BE49-F238E27FC236}">
                <a16:creationId xmlns:a16="http://schemas.microsoft.com/office/drawing/2014/main" id="{5B1B66EE-57DB-24A8-B828-18FD302A333F}"/>
              </a:ext>
            </a:extLst>
          </p:cNvPr>
          <p:cNvSpPr txBox="1"/>
          <p:nvPr/>
        </p:nvSpPr>
        <p:spPr>
          <a:xfrm>
            <a:off x="4254106" y="3917868"/>
            <a:ext cx="1027345" cy="369332"/>
          </a:xfrm>
          <a:prstGeom prst="rect">
            <a:avLst/>
          </a:prstGeom>
          <a:noFill/>
        </p:spPr>
        <p:txBody>
          <a:bodyPr wrap="square" rtlCol="0">
            <a:spAutoFit/>
          </a:bodyPr>
          <a:lstStyle/>
          <a:p>
            <a:pPr algn="ctr"/>
            <a:r>
              <a:rPr lang="nl-NL" noProof="0">
                <a:solidFill>
                  <a:srgbClr val="764652"/>
                </a:solidFill>
                <a:latin typeface="Montserrat" pitchFamily="2" charset="0"/>
              </a:rPr>
              <a:t>ziek</a:t>
            </a:r>
            <a:endParaRPr lang="nl-NL" b="1" noProof="0">
              <a:solidFill>
                <a:srgbClr val="764652"/>
              </a:solidFill>
              <a:latin typeface="Montserrat" pitchFamily="2" charset="0"/>
            </a:endParaRPr>
          </a:p>
        </p:txBody>
      </p:sp>
      <p:sp>
        <p:nvSpPr>
          <p:cNvPr id="18" name="Tekstvak 17">
            <a:extLst>
              <a:ext uri="{FF2B5EF4-FFF2-40B4-BE49-F238E27FC236}">
                <a16:creationId xmlns:a16="http://schemas.microsoft.com/office/drawing/2014/main" id="{3ABF30A9-7BDD-EDDA-DE73-4913D534291A}"/>
              </a:ext>
            </a:extLst>
          </p:cNvPr>
          <p:cNvSpPr txBox="1"/>
          <p:nvPr/>
        </p:nvSpPr>
        <p:spPr>
          <a:xfrm>
            <a:off x="8249584" y="2634363"/>
            <a:ext cx="1245490" cy="369332"/>
          </a:xfrm>
          <a:prstGeom prst="rect">
            <a:avLst/>
          </a:prstGeom>
          <a:noFill/>
        </p:spPr>
        <p:txBody>
          <a:bodyPr wrap="square" rtlCol="0">
            <a:spAutoFit/>
          </a:bodyPr>
          <a:lstStyle/>
          <a:p>
            <a:pPr algn="ctr"/>
            <a:r>
              <a:rPr lang="nl-NL" noProof="0">
                <a:solidFill>
                  <a:srgbClr val="764652"/>
                </a:solidFill>
                <a:latin typeface="Montserrat" pitchFamily="2" charset="0"/>
              </a:rPr>
              <a:t>gezond</a:t>
            </a:r>
            <a:endParaRPr lang="nl-NL" b="1" noProof="0">
              <a:solidFill>
                <a:srgbClr val="764652"/>
              </a:solidFill>
              <a:latin typeface="Montserrat" pitchFamily="2" charset="0"/>
            </a:endParaRPr>
          </a:p>
        </p:txBody>
      </p:sp>
      <p:sp>
        <p:nvSpPr>
          <p:cNvPr id="20" name="Tekstvak 19">
            <a:extLst>
              <a:ext uri="{FF2B5EF4-FFF2-40B4-BE49-F238E27FC236}">
                <a16:creationId xmlns:a16="http://schemas.microsoft.com/office/drawing/2014/main" id="{045936E6-95E6-98AC-2E48-DB41A722A846}"/>
              </a:ext>
            </a:extLst>
          </p:cNvPr>
          <p:cNvSpPr txBox="1"/>
          <p:nvPr/>
        </p:nvSpPr>
        <p:spPr>
          <a:xfrm>
            <a:off x="8249584" y="3917868"/>
            <a:ext cx="1245490" cy="369332"/>
          </a:xfrm>
          <a:prstGeom prst="rect">
            <a:avLst/>
          </a:prstGeom>
          <a:noFill/>
        </p:spPr>
        <p:txBody>
          <a:bodyPr wrap="square" rtlCol="0">
            <a:spAutoFit/>
          </a:bodyPr>
          <a:lstStyle/>
          <a:p>
            <a:pPr algn="ctr"/>
            <a:r>
              <a:rPr lang="nl-NL" noProof="0">
                <a:solidFill>
                  <a:srgbClr val="764652"/>
                </a:solidFill>
                <a:latin typeface="Montserrat" pitchFamily="2" charset="0"/>
              </a:rPr>
              <a:t>gezond</a:t>
            </a:r>
            <a:endParaRPr lang="nl-NL" b="1" noProof="0">
              <a:solidFill>
                <a:srgbClr val="764652"/>
              </a:solidFill>
              <a:latin typeface="Montserrat" pitchFamily="2" charset="0"/>
            </a:endParaRPr>
          </a:p>
        </p:txBody>
      </p:sp>
      <p:sp>
        <p:nvSpPr>
          <p:cNvPr id="21" name="Tekstvak 20">
            <a:extLst>
              <a:ext uri="{FF2B5EF4-FFF2-40B4-BE49-F238E27FC236}">
                <a16:creationId xmlns:a16="http://schemas.microsoft.com/office/drawing/2014/main" id="{949B0D8D-0DC7-55E1-908A-85AEE8F1C6EB}"/>
              </a:ext>
            </a:extLst>
          </p:cNvPr>
          <p:cNvSpPr txBox="1"/>
          <p:nvPr/>
        </p:nvSpPr>
        <p:spPr>
          <a:xfrm>
            <a:off x="6120978" y="3791233"/>
            <a:ext cx="1432169" cy="646331"/>
          </a:xfrm>
          <a:prstGeom prst="rect">
            <a:avLst/>
          </a:prstGeom>
          <a:noFill/>
        </p:spPr>
        <p:txBody>
          <a:bodyPr wrap="square" rtlCol="0">
            <a:spAutoFit/>
          </a:bodyPr>
          <a:lstStyle/>
          <a:p>
            <a:pPr algn="ctr"/>
            <a:r>
              <a:rPr lang="nl-NL" noProof="0">
                <a:solidFill>
                  <a:srgbClr val="764652"/>
                </a:solidFill>
                <a:latin typeface="Montserrat" pitchFamily="2" charset="0"/>
              </a:rPr>
              <a:t>gezond en drager</a:t>
            </a:r>
            <a:endParaRPr lang="nl-NL" b="1" noProof="0">
              <a:solidFill>
                <a:srgbClr val="764652"/>
              </a:solidFill>
              <a:latin typeface="Montserrat" pitchFamily="2" charset="0"/>
            </a:endParaRPr>
          </a:p>
        </p:txBody>
      </p:sp>
    </p:spTree>
    <p:extLst>
      <p:ext uri="{BB962C8B-B14F-4D97-AF65-F5344CB8AC3E}">
        <p14:creationId xmlns:p14="http://schemas.microsoft.com/office/powerpoint/2010/main" val="34035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964B7-E738-50D0-C675-101EB9A19131}"/>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A456DF71-2EEC-A64C-741B-CD859079E8E8}"/>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515CD4C0-FD96-7730-1DD5-2F59C910EEB8}"/>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EE21953C-F9DC-E932-DCBC-931B9293456D}"/>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D9BC42E2-56CA-E5F8-ECCD-FDD0FF37FA73}"/>
              </a:ext>
            </a:extLst>
          </p:cNvPr>
          <p:cNvSpPr txBox="1">
            <a:spLocks/>
          </p:cNvSpPr>
          <p:nvPr/>
        </p:nvSpPr>
        <p:spPr>
          <a:xfrm>
            <a:off x="381000" y="0"/>
            <a:ext cx="9828402"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Statistisch onderzoek</a:t>
            </a:r>
          </a:p>
        </p:txBody>
      </p:sp>
      <p:sp>
        <p:nvSpPr>
          <p:cNvPr id="19" name="Tekstvak 18">
            <a:extLst>
              <a:ext uri="{FF2B5EF4-FFF2-40B4-BE49-F238E27FC236}">
                <a16:creationId xmlns:a16="http://schemas.microsoft.com/office/drawing/2014/main" id="{8032FC71-EC3B-7C58-33FD-50A426E06E19}"/>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18</a:t>
            </a:r>
          </a:p>
        </p:txBody>
      </p:sp>
      <p:graphicFrame>
        <p:nvGraphicFramePr>
          <p:cNvPr id="6" name="Grafiek 5">
            <a:extLst>
              <a:ext uri="{FF2B5EF4-FFF2-40B4-BE49-F238E27FC236}">
                <a16:creationId xmlns:a16="http://schemas.microsoft.com/office/drawing/2014/main" id="{9BF217F5-36B3-DC34-16FA-A5ED3B444861}"/>
              </a:ext>
            </a:extLst>
          </p:cNvPr>
          <p:cNvGraphicFramePr/>
          <p:nvPr>
            <p:extLst>
              <p:ext uri="{D42A27DB-BD31-4B8C-83A1-F6EECF244321}">
                <p14:modId xmlns:p14="http://schemas.microsoft.com/office/powerpoint/2010/main" val="1094715295"/>
              </p:ext>
            </p:extLst>
          </p:nvPr>
        </p:nvGraphicFramePr>
        <p:xfrm>
          <a:off x="85725" y="1676012"/>
          <a:ext cx="5283229" cy="38271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ek 6">
            <a:extLst>
              <a:ext uri="{FF2B5EF4-FFF2-40B4-BE49-F238E27FC236}">
                <a16:creationId xmlns:a16="http://schemas.microsoft.com/office/drawing/2014/main" id="{00E04E06-9632-FC13-0931-C328A5960D9A}"/>
              </a:ext>
            </a:extLst>
          </p:cNvPr>
          <p:cNvGraphicFramePr/>
          <p:nvPr>
            <p:extLst>
              <p:ext uri="{D42A27DB-BD31-4B8C-83A1-F6EECF244321}">
                <p14:modId xmlns:p14="http://schemas.microsoft.com/office/powerpoint/2010/main" val="2289650664"/>
              </p:ext>
            </p:extLst>
          </p:nvPr>
        </p:nvGraphicFramePr>
        <p:xfrm>
          <a:off x="6260869" y="1676012"/>
          <a:ext cx="5283229" cy="38271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53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ACF37-F5B6-A5A6-F38A-1BADE22861E2}"/>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B0A51984-D6F4-939B-1E94-55252DFDA7D3}"/>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graphicFrame>
        <p:nvGraphicFramePr>
          <p:cNvPr id="20" name="Tijdelijke aanduiding voor inhoud 13">
            <a:extLst>
              <a:ext uri="{FF2B5EF4-FFF2-40B4-BE49-F238E27FC236}">
                <a16:creationId xmlns:a16="http://schemas.microsoft.com/office/drawing/2014/main" id="{45221593-D253-19CE-9C4B-CA475225C4C8}"/>
              </a:ext>
            </a:extLst>
          </p:cNvPr>
          <p:cNvGraphicFramePr>
            <a:graphicFrameLocks/>
          </p:cNvGraphicFramePr>
          <p:nvPr>
            <p:extLst>
              <p:ext uri="{D42A27DB-BD31-4B8C-83A1-F6EECF244321}">
                <p14:modId xmlns:p14="http://schemas.microsoft.com/office/powerpoint/2010/main" val="4019916876"/>
              </p:ext>
            </p:extLst>
          </p:nvPr>
        </p:nvGraphicFramePr>
        <p:xfrm>
          <a:off x="6167047" y="2348676"/>
          <a:ext cx="5746072" cy="2954830"/>
        </p:xfrm>
        <a:graphic>
          <a:graphicData uri="http://schemas.openxmlformats.org/drawingml/2006/table">
            <a:tbl>
              <a:tblPr firstRow="1" firstCol="1" bandRow="1">
                <a:tableStyleId>{6E25E649-3F16-4E02-A733-19D2CDBF48F0}</a:tableStyleId>
              </a:tblPr>
              <a:tblGrid>
                <a:gridCol w="1436518">
                  <a:extLst>
                    <a:ext uri="{9D8B030D-6E8A-4147-A177-3AD203B41FA5}">
                      <a16:colId xmlns:a16="http://schemas.microsoft.com/office/drawing/2014/main" val="3023737420"/>
                    </a:ext>
                  </a:extLst>
                </a:gridCol>
                <a:gridCol w="1436518">
                  <a:extLst>
                    <a:ext uri="{9D8B030D-6E8A-4147-A177-3AD203B41FA5}">
                      <a16:colId xmlns:a16="http://schemas.microsoft.com/office/drawing/2014/main" val="3690933358"/>
                    </a:ext>
                  </a:extLst>
                </a:gridCol>
                <a:gridCol w="1436518">
                  <a:extLst>
                    <a:ext uri="{9D8B030D-6E8A-4147-A177-3AD203B41FA5}">
                      <a16:colId xmlns:a16="http://schemas.microsoft.com/office/drawing/2014/main" val="855208116"/>
                    </a:ext>
                  </a:extLst>
                </a:gridCol>
                <a:gridCol w="1436518">
                  <a:extLst>
                    <a:ext uri="{9D8B030D-6E8A-4147-A177-3AD203B41FA5}">
                      <a16:colId xmlns:a16="http://schemas.microsoft.com/office/drawing/2014/main" val="4202570333"/>
                    </a:ext>
                  </a:extLst>
                </a:gridCol>
              </a:tblGrid>
              <a:tr h="654455">
                <a:tc>
                  <a:txBody>
                    <a:bodyPr/>
                    <a:lstStyle/>
                    <a:p>
                      <a:endParaRPr lang="nl-NL" sz="2400" noProof="0">
                        <a:latin typeface="Montserrat" pitchFamily="2" charset="77"/>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endParaRPr lang="nl-NL" sz="2400" noProof="0">
                        <a:latin typeface="Montserrat" pitchFamily="2" charset="77"/>
                      </a:endParaRPr>
                    </a:p>
                  </a:txBody>
                  <a:tcPr>
                    <a:lnL>
                      <a:noFill/>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gridSpan="2">
                  <a:txBody>
                    <a:bodyPr/>
                    <a:lstStyle/>
                    <a:p>
                      <a:pPr algn="ctr"/>
                      <a:endParaRPr lang="nl-NL" sz="2400" b="0" noProof="0">
                        <a:solidFill>
                          <a:srgbClr val="00B050"/>
                        </a:solidFill>
                        <a:latin typeface="Montserrat"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NL"/>
                    </a:p>
                  </a:txBody>
                  <a:tcPr/>
                </a:tc>
                <a:extLst>
                  <a:ext uri="{0D108BD9-81ED-4DB2-BD59-A6C34878D82A}">
                    <a16:rowId xmlns:a16="http://schemas.microsoft.com/office/drawing/2014/main" val="2617381199"/>
                  </a:ext>
                </a:extLst>
              </a:tr>
              <a:tr h="654455">
                <a:tc>
                  <a:txBody>
                    <a:bodyPr/>
                    <a:lstStyle/>
                    <a:p>
                      <a:endParaRPr lang="nl-NL" sz="2400" noProof="0">
                        <a:latin typeface="Montserrat" pitchFamily="2" charset="77"/>
                      </a:endParaRPr>
                    </a:p>
                  </a:txBody>
                  <a:tcP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sz="2400" noProof="0">
                        <a:latin typeface="Montserrat" pitchFamily="2" charset="77"/>
                      </a:endParaRPr>
                    </a:p>
                  </a:txBody>
                  <a:tcPr>
                    <a:lnL>
                      <a:noFill/>
                    </a:lnL>
                    <a:lnR w="12700" cap="flat" cmpd="sng" algn="ctr">
                      <a:solidFill>
                        <a:schemeClr val="tx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sz="2400" noProof="0">
                        <a:solidFill>
                          <a:srgbClr val="0070C0"/>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sz="2400" noProof="0">
                        <a:solidFill>
                          <a:srgbClr val="0070C0"/>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2520154"/>
                  </a:ext>
                </a:extLst>
              </a:tr>
              <a:tr h="654455">
                <a:tc rowSpan="2">
                  <a:txBody>
                    <a:bodyPr/>
                    <a:lstStyle/>
                    <a:p>
                      <a:pPr algn="ctr"/>
                      <a:endParaRPr lang="nl-NL" sz="2400" b="0" noProof="0">
                        <a:solidFill>
                          <a:srgbClr val="00B050"/>
                        </a:solidFill>
                        <a:latin typeface="Montserrat"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50242F"/>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764652"/>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764652"/>
                        </a:solidFill>
                        <a:latin typeface="Montserrat" pitchFamily="2" charset="77"/>
                      </a:endParaRPr>
                    </a:p>
                    <a:p>
                      <a:endParaRPr lang="nl-NL" sz="2400" noProof="0">
                        <a:solidFill>
                          <a:srgbClr val="764652"/>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5973575"/>
                  </a:ext>
                </a:extLst>
              </a:tr>
              <a:tr h="654455">
                <a:tc vMerge="1">
                  <a:txBody>
                    <a:bodyPr/>
                    <a:lstStyle/>
                    <a:p>
                      <a:endParaRPr lang="nl-NL"/>
                    </a:p>
                  </a:txBody>
                  <a:tcPr/>
                </a:tc>
                <a:tc>
                  <a:txBody>
                    <a:bodyPr/>
                    <a:lstStyle/>
                    <a:p>
                      <a:endParaRPr lang="nl-NL" sz="2400" noProof="0">
                        <a:solidFill>
                          <a:srgbClr val="50242F"/>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764652"/>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764652"/>
                        </a:solidFill>
                        <a:latin typeface="Montserrat" pitchFamily="2" charset="77"/>
                      </a:endParaRPr>
                    </a:p>
                    <a:p>
                      <a:endParaRPr lang="nl-NL" sz="2400" noProof="0">
                        <a:solidFill>
                          <a:srgbClr val="00B050"/>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9149035"/>
                  </a:ext>
                </a:extLst>
              </a:tr>
            </a:tbl>
          </a:graphicData>
        </a:graphic>
      </p:graphicFrame>
      <p:graphicFrame>
        <p:nvGraphicFramePr>
          <p:cNvPr id="14" name="Tijdelijke aanduiding voor inhoud 13">
            <a:extLst>
              <a:ext uri="{FF2B5EF4-FFF2-40B4-BE49-F238E27FC236}">
                <a16:creationId xmlns:a16="http://schemas.microsoft.com/office/drawing/2014/main" id="{9CF171DB-5305-C1BA-92AD-23C7FADB3A19}"/>
              </a:ext>
            </a:extLst>
          </p:cNvPr>
          <p:cNvGraphicFramePr>
            <a:graphicFrameLocks noGrp="1"/>
          </p:cNvGraphicFramePr>
          <p:nvPr>
            <p:ph sz="half" idx="2"/>
            <p:extLst>
              <p:ext uri="{D42A27DB-BD31-4B8C-83A1-F6EECF244321}">
                <p14:modId xmlns:p14="http://schemas.microsoft.com/office/powerpoint/2010/main" val="4194222660"/>
              </p:ext>
            </p:extLst>
          </p:nvPr>
        </p:nvGraphicFramePr>
        <p:xfrm>
          <a:off x="292601" y="2348676"/>
          <a:ext cx="5746072" cy="2954830"/>
        </p:xfrm>
        <a:graphic>
          <a:graphicData uri="http://schemas.openxmlformats.org/drawingml/2006/table">
            <a:tbl>
              <a:tblPr firstRow="1" firstCol="1" bandRow="1">
                <a:tableStyleId>{6E25E649-3F16-4E02-A733-19D2CDBF48F0}</a:tableStyleId>
              </a:tblPr>
              <a:tblGrid>
                <a:gridCol w="1436518">
                  <a:extLst>
                    <a:ext uri="{9D8B030D-6E8A-4147-A177-3AD203B41FA5}">
                      <a16:colId xmlns:a16="http://schemas.microsoft.com/office/drawing/2014/main" val="3023737420"/>
                    </a:ext>
                  </a:extLst>
                </a:gridCol>
                <a:gridCol w="1436518">
                  <a:extLst>
                    <a:ext uri="{9D8B030D-6E8A-4147-A177-3AD203B41FA5}">
                      <a16:colId xmlns:a16="http://schemas.microsoft.com/office/drawing/2014/main" val="3690933358"/>
                    </a:ext>
                  </a:extLst>
                </a:gridCol>
                <a:gridCol w="1436518">
                  <a:extLst>
                    <a:ext uri="{9D8B030D-6E8A-4147-A177-3AD203B41FA5}">
                      <a16:colId xmlns:a16="http://schemas.microsoft.com/office/drawing/2014/main" val="855208116"/>
                    </a:ext>
                  </a:extLst>
                </a:gridCol>
                <a:gridCol w="1436518">
                  <a:extLst>
                    <a:ext uri="{9D8B030D-6E8A-4147-A177-3AD203B41FA5}">
                      <a16:colId xmlns:a16="http://schemas.microsoft.com/office/drawing/2014/main" val="4202570333"/>
                    </a:ext>
                  </a:extLst>
                </a:gridCol>
              </a:tblGrid>
              <a:tr h="654455">
                <a:tc>
                  <a:txBody>
                    <a:bodyPr/>
                    <a:lstStyle/>
                    <a:p>
                      <a:endParaRPr lang="nl-NL" sz="2400" noProof="0">
                        <a:latin typeface="Montserrat" pitchFamily="2" charset="77"/>
                      </a:endParaRPr>
                    </a:p>
                  </a:txBody>
                  <a:tcP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endParaRPr lang="nl-NL" sz="2400" noProof="0">
                        <a:latin typeface="Montserrat" pitchFamily="2" charset="77"/>
                      </a:endParaRPr>
                    </a:p>
                  </a:txBody>
                  <a:tcPr>
                    <a:lnL>
                      <a:noFill/>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tc gridSpan="2">
                  <a:txBody>
                    <a:bodyPr/>
                    <a:lstStyle/>
                    <a:p>
                      <a:pPr algn="ctr"/>
                      <a:endParaRPr lang="nl-NL" sz="2400" b="0" noProof="0">
                        <a:solidFill>
                          <a:srgbClr val="FF0000"/>
                        </a:solidFill>
                        <a:latin typeface="Montserrat"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617381199"/>
                  </a:ext>
                </a:extLst>
              </a:tr>
              <a:tr h="654455">
                <a:tc>
                  <a:txBody>
                    <a:bodyPr/>
                    <a:lstStyle/>
                    <a:p>
                      <a:endParaRPr lang="nl-NL" sz="2400" noProof="0">
                        <a:latin typeface="Montserrat" pitchFamily="2" charset="77"/>
                      </a:endParaRPr>
                    </a:p>
                  </a:txBody>
                  <a:tcPr>
                    <a:lnL>
                      <a:noFill/>
                    </a:lnL>
                    <a:lnR>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2400" noProof="0">
                        <a:latin typeface="Montserrat" pitchFamily="2" charset="77"/>
                      </a:endParaRPr>
                    </a:p>
                  </a:txBody>
                  <a:tcPr>
                    <a:lnL>
                      <a:noFill/>
                    </a:lnL>
                    <a:lnR w="12700" cap="flat" cmpd="sng" algn="ctr">
                      <a:solidFill>
                        <a:schemeClr val="tx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2400" noProof="0">
                        <a:solidFill>
                          <a:srgbClr val="0070C0"/>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2400" noProof="0">
                        <a:solidFill>
                          <a:srgbClr val="0070C0"/>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2520154"/>
                  </a:ext>
                </a:extLst>
              </a:tr>
              <a:tr h="654455">
                <a:tc rowSpan="2">
                  <a:txBody>
                    <a:bodyPr/>
                    <a:lstStyle/>
                    <a:p>
                      <a:pPr algn="ctr"/>
                      <a:endParaRPr lang="nl-NL" sz="2400" b="0" noProof="0">
                        <a:solidFill>
                          <a:srgbClr val="FF0000"/>
                        </a:solidFill>
                        <a:latin typeface="Montserrat"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2400" noProof="0">
                        <a:solidFill>
                          <a:srgbClr val="50242F"/>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2400" noProof="0">
                        <a:solidFill>
                          <a:srgbClr val="764652"/>
                        </a:solidFill>
                        <a:latin typeface="Montserrat" pitchFamily="2" charset="77"/>
                      </a:endParaRPr>
                    </a:p>
                    <a:p>
                      <a:endParaRPr lang="nl-NL" sz="2400" noProof="0">
                        <a:solidFill>
                          <a:srgbClr val="FF0000"/>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2400" noProof="0">
                        <a:solidFill>
                          <a:srgbClr val="764652"/>
                        </a:solidFill>
                        <a:latin typeface="Montserrat" pitchFamily="2" charset="77"/>
                      </a:endParaRPr>
                    </a:p>
                    <a:p>
                      <a:endParaRPr lang="nl-NL" sz="2400" noProof="0">
                        <a:solidFill>
                          <a:srgbClr val="764652"/>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5973575"/>
                  </a:ext>
                </a:extLst>
              </a:tr>
              <a:tr h="654455">
                <a:tc vMerge="1">
                  <a:txBody>
                    <a:bodyPr/>
                    <a:lstStyle/>
                    <a:p>
                      <a:endParaRPr lang="nl-NL"/>
                    </a:p>
                  </a:txBody>
                  <a:tcPr/>
                </a:tc>
                <a:tc>
                  <a:txBody>
                    <a:bodyPr/>
                    <a:lstStyle/>
                    <a:p>
                      <a:endParaRPr lang="nl-NL" sz="2400" noProof="0">
                        <a:solidFill>
                          <a:srgbClr val="50242F"/>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2400" noProof="0">
                        <a:solidFill>
                          <a:srgbClr val="764652"/>
                        </a:solidFill>
                        <a:latin typeface="Montserrat" pitchFamily="2" charset="77"/>
                      </a:endParaRPr>
                    </a:p>
                    <a:p>
                      <a:endParaRPr lang="nl-NL" sz="2400" noProof="0">
                        <a:solidFill>
                          <a:srgbClr val="FF0000"/>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2400" noProof="0">
                        <a:solidFill>
                          <a:srgbClr val="764652"/>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149035"/>
                  </a:ext>
                </a:extLst>
              </a:tr>
            </a:tbl>
          </a:graphicData>
        </a:graphic>
      </p:graphicFrame>
      <p:sp>
        <p:nvSpPr>
          <p:cNvPr id="9" name="Ondertitel 2">
            <a:extLst>
              <a:ext uri="{FF2B5EF4-FFF2-40B4-BE49-F238E27FC236}">
                <a16:creationId xmlns:a16="http://schemas.microsoft.com/office/drawing/2014/main" id="{D604D4BC-7219-B655-E8A1-C59E907EF178}"/>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A0EE0563-6910-3CE5-A266-8DDEC2AA946B}"/>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40912DF2-C6D5-FC00-D279-03F30F82E094}"/>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Combinatieschema</a:t>
            </a:r>
          </a:p>
        </p:txBody>
      </p:sp>
      <p:sp>
        <p:nvSpPr>
          <p:cNvPr id="19" name="Tekstvak 18">
            <a:extLst>
              <a:ext uri="{FF2B5EF4-FFF2-40B4-BE49-F238E27FC236}">
                <a16:creationId xmlns:a16="http://schemas.microsoft.com/office/drawing/2014/main" id="{AD4AEB3D-3832-3611-C529-7F6AA261B5E7}"/>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19</a:t>
            </a:r>
          </a:p>
        </p:txBody>
      </p:sp>
      <p:sp>
        <p:nvSpPr>
          <p:cNvPr id="11" name="Tijdelijke aanduiding voor tekst 10">
            <a:extLst>
              <a:ext uri="{FF2B5EF4-FFF2-40B4-BE49-F238E27FC236}">
                <a16:creationId xmlns:a16="http://schemas.microsoft.com/office/drawing/2014/main" id="{3983D4C1-34B2-EEA0-E38C-0FF1518DBCB7}"/>
              </a:ext>
            </a:extLst>
          </p:cNvPr>
          <p:cNvSpPr>
            <a:spLocks noGrp="1"/>
          </p:cNvSpPr>
          <p:nvPr>
            <p:ph type="body" idx="1"/>
          </p:nvPr>
        </p:nvSpPr>
        <p:spPr>
          <a:xfrm>
            <a:off x="843176" y="2415157"/>
            <a:ext cx="1515650" cy="739587"/>
          </a:xfrm>
        </p:spPr>
        <p:txBody>
          <a:bodyPr>
            <a:normAutofit/>
          </a:bodyPr>
          <a:lstStyle/>
          <a:p>
            <a:pPr algn="ctr"/>
            <a:r>
              <a:rPr lang="nl-NL" sz="1800" noProof="0">
                <a:latin typeface="Montserrat" pitchFamily="2" charset="77"/>
              </a:rPr>
              <a:t>Dominant</a:t>
            </a:r>
          </a:p>
          <a:p>
            <a:pPr algn="ctr"/>
            <a:r>
              <a:rPr lang="nl-NL" sz="1800" noProof="0">
                <a:latin typeface="Montserrat" pitchFamily="2" charset="77"/>
              </a:rPr>
              <a:t>kenmerk</a:t>
            </a:r>
          </a:p>
        </p:txBody>
      </p:sp>
      <p:sp>
        <p:nvSpPr>
          <p:cNvPr id="49" name="Tekstvak 48">
            <a:extLst>
              <a:ext uri="{FF2B5EF4-FFF2-40B4-BE49-F238E27FC236}">
                <a16:creationId xmlns:a16="http://schemas.microsoft.com/office/drawing/2014/main" id="{48572F25-ADB0-335E-402E-3B6F8866B2E2}"/>
              </a:ext>
            </a:extLst>
          </p:cNvPr>
          <p:cNvSpPr txBox="1"/>
          <p:nvPr/>
        </p:nvSpPr>
        <p:spPr>
          <a:xfrm>
            <a:off x="473081" y="1419632"/>
            <a:ext cx="10614019" cy="369332"/>
          </a:xfrm>
          <a:prstGeom prst="rect">
            <a:avLst/>
          </a:prstGeom>
          <a:noFill/>
        </p:spPr>
        <p:txBody>
          <a:bodyPr wrap="square" rtlCol="0">
            <a:spAutoFit/>
          </a:bodyPr>
          <a:lstStyle/>
          <a:p>
            <a:r>
              <a:rPr lang="nl-NL" noProof="0">
                <a:latin typeface="Montserrat" pitchFamily="2" charset="77"/>
              </a:rPr>
              <a:t>We gaan kijken naar 2 heterozygote ouders. Ze hebben dus beide genotype Aa.</a:t>
            </a:r>
          </a:p>
        </p:txBody>
      </p:sp>
      <p:sp>
        <p:nvSpPr>
          <p:cNvPr id="2" name="Tijdelijke aanduiding voor tekst 10">
            <a:extLst>
              <a:ext uri="{FF2B5EF4-FFF2-40B4-BE49-F238E27FC236}">
                <a16:creationId xmlns:a16="http://schemas.microsoft.com/office/drawing/2014/main" id="{F448F4D1-694E-016D-9BC4-EA24082E5BC5}"/>
              </a:ext>
            </a:extLst>
          </p:cNvPr>
          <p:cNvSpPr txBox="1">
            <a:spLocks/>
          </p:cNvSpPr>
          <p:nvPr/>
        </p:nvSpPr>
        <p:spPr>
          <a:xfrm>
            <a:off x="6774403" y="2455598"/>
            <a:ext cx="1515650" cy="704647"/>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l-NL" sz="1800" noProof="0">
                <a:latin typeface="Montserrat" pitchFamily="2" charset="77"/>
              </a:rPr>
              <a:t>Recessief</a:t>
            </a:r>
          </a:p>
          <a:p>
            <a:pPr algn="ctr"/>
            <a:r>
              <a:rPr lang="nl-NL" sz="1800" noProof="0">
                <a:latin typeface="Montserrat" pitchFamily="2" charset="77"/>
              </a:rPr>
              <a:t>kenmerk</a:t>
            </a:r>
          </a:p>
        </p:txBody>
      </p:sp>
      <p:sp>
        <p:nvSpPr>
          <p:cNvPr id="51" name="Tekstvak 50">
            <a:extLst>
              <a:ext uri="{FF2B5EF4-FFF2-40B4-BE49-F238E27FC236}">
                <a16:creationId xmlns:a16="http://schemas.microsoft.com/office/drawing/2014/main" id="{5A50A6FC-1843-BCF5-CDC3-914BDAB1E31F}"/>
              </a:ext>
            </a:extLst>
          </p:cNvPr>
          <p:cNvSpPr txBox="1"/>
          <p:nvPr/>
        </p:nvSpPr>
        <p:spPr>
          <a:xfrm>
            <a:off x="473081" y="4289023"/>
            <a:ext cx="1027345" cy="369332"/>
          </a:xfrm>
          <a:prstGeom prst="rect">
            <a:avLst/>
          </a:prstGeom>
          <a:noFill/>
        </p:spPr>
        <p:txBody>
          <a:bodyPr wrap="square" rtlCol="0">
            <a:spAutoFit/>
          </a:bodyPr>
          <a:lstStyle/>
          <a:p>
            <a:pPr algn="ctr"/>
            <a:r>
              <a:rPr lang="nl-NL" noProof="0">
                <a:solidFill>
                  <a:srgbClr val="FF0000"/>
                </a:solidFill>
                <a:latin typeface="Montserrat" pitchFamily="2" charset="0"/>
              </a:rPr>
              <a:t>ziek</a:t>
            </a:r>
            <a:endParaRPr lang="nl-NL" b="1" noProof="0">
              <a:solidFill>
                <a:srgbClr val="FF0000"/>
              </a:solidFill>
              <a:latin typeface="Montserrat" pitchFamily="2" charset="0"/>
            </a:endParaRPr>
          </a:p>
        </p:txBody>
      </p:sp>
      <p:sp>
        <p:nvSpPr>
          <p:cNvPr id="52" name="Tekstvak 51">
            <a:extLst>
              <a:ext uri="{FF2B5EF4-FFF2-40B4-BE49-F238E27FC236}">
                <a16:creationId xmlns:a16="http://schemas.microsoft.com/office/drawing/2014/main" id="{0BB53572-619B-9F9B-4734-014381150EB1}"/>
              </a:ext>
            </a:extLst>
          </p:cNvPr>
          <p:cNvSpPr txBox="1"/>
          <p:nvPr/>
        </p:nvSpPr>
        <p:spPr>
          <a:xfrm>
            <a:off x="3981944" y="2637410"/>
            <a:ext cx="1027345" cy="369332"/>
          </a:xfrm>
          <a:prstGeom prst="rect">
            <a:avLst/>
          </a:prstGeom>
          <a:noFill/>
        </p:spPr>
        <p:txBody>
          <a:bodyPr wrap="square" rtlCol="0">
            <a:spAutoFit/>
          </a:bodyPr>
          <a:lstStyle/>
          <a:p>
            <a:pPr algn="ctr"/>
            <a:r>
              <a:rPr lang="nl-NL" noProof="0">
                <a:solidFill>
                  <a:srgbClr val="FF0000"/>
                </a:solidFill>
                <a:latin typeface="Montserrat" pitchFamily="2" charset="0"/>
              </a:rPr>
              <a:t>ziek</a:t>
            </a:r>
            <a:endParaRPr lang="nl-NL" b="1" noProof="0">
              <a:solidFill>
                <a:srgbClr val="FF0000"/>
              </a:solidFill>
              <a:latin typeface="Montserrat" pitchFamily="2" charset="0"/>
            </a:endParaRPr>
          </a:p>
        </p:txBody>
      </p:sp>
      <p:sp>
        <p:nvSpPr>
          <p:cNvPr id="53" name="Tekstvak 52">
            <a:extLst>
              <a:ext uri="{FF2B5EF4-FFF2-40B4-BE49-F238E27FC236}">
                <a16:creationId xmlns:a16="http://schemas.microsoft.com/office/drawing/2014/main" id="{C8D90B8B-7830-9D8C-A980-4236282F23B5}"/>
              </a:ext>
            </a:extLst>
          </p:cNvPr>
          <p:cNvSpPr txBox="1"/>
          <p:nvPr/>
        </p:nvSpPr>
        <p:spPr>
          <a:xfrm>
            <a:off x="10484647" y="4916554"/>
            <a:ext cx="1027345" cy="369332"/>
          </a:xfrm>
          <a:prstGeom prst="rect">
            <a:avLst/>
          </a:prstGeom>
          <a:noFill/>
        </p:spPr>
        <p:txBody>
          <a:bodyPr wrap="square" rtlCol="0">
            <a:spAutoFit/>
          </a:bodyPr>
          <a:lstStyle/>
          <a:p>
            <a:r>
              <a:rPr lang="nl-NL" noProof="0">
                <a:solidFill>
                  <a:srgbClr val="FF0000"/>
                </a:solidFill>
                <a:latin typeface="Montserrat" pitchFamily="2" charset="0"/>
              </a:rPr>
              <a:t>ziek</a:t>
            </a:r>
            <a:endParaRPr lang="nl-NL" b="1" noProof="0">
              <a:solidFill>
                <a:srgbClr val="FF0000"/>
              </a:solidFill>
              <a:latin typeface="Montserrat" pitchFamily="2" charset="0"/>
            </a:endParaRPr>
          </a:p>
        </p:txBody>
      </p:sp>
      <p:sp>
        <p:nvSpPr>
          <p:cNvPr id="54" name="Tekstvak 53">
            <a:extLst>
              <a:ext uri="{FF2B5EF4-FFF2-40B4-BE49-F238E27FC236}">
                <a16:creationId xmlns:a16="http://schemas.microsoft.com/office/drawing/2014/main" id="{B1508FBD-82CE-D9E5-B0A4-E5CDB9FF2270}"/>
              </a:ext>
            </a:extLst>
          </p:cNvPr>
          <p:cNvSpPr txBox="1"/>
          <p:nvPr/>
        </p:nvSpPr>
        <p:spPr>
          <a:xfrm>
            <a:off x="3165637" y="4101485"/>
            <a:ext cx="1027345" cy="369332"/>
          </a:xfrm>
          <a:prstGeom prst="rect">
            <a:avLst/>
          </a:prstGeom>
          <a:noFill/>
        </p:spPr>
        <p:txBody>
          <a:bodyPr wrap="square" rtlCol="0">
            <a:spAutoFit/>
          </a:bodyPr>
          <a:lstStyle/>
          <a:p>
            <a:r>
              <a:rPr lang="nl-NL" noProof="0">
                <a:solidFill>
                  <a:srgbClr val="FF0000"/>
                </a:solidFill>
                <a:latin typeface="Montserrat" pitchFamily="2" charset="0"/>
              </a:rPr>
              <a:t>ziek</a:t>
            </a:r>
            <a:endParaRPr lang="nl-NL" b="1" noProof="0">
              <a:solidFill>
                <a:srgbClr val="FF0000"/>
              </a:solidFill>
              <a:latin typeface="Montserrat" pitchFamily="2" charset="0"/>
            </a:endParaRPr>
          </a:p>
        </p:txBody>
      </p:sp>
      <p:sp>
        <p:nvSpPr>
          <p:cNvPr id="55" name="Tekstvak 54">
            <a:extLst>
              <a:ext uri="{FF2B5EF4-FFF2-40B4-BE49-F238E27FC236}">
                <a16:creationId xmlns:a16="http://schemas.microsoft.com/office/drawing/2014/main" id="{120CE6FF-5D17-F0B2-96AF-A9B7805D7CB1}"/>
              </a:ext>
            </a:extLst>
          </p:cNvPr>
          <p:cNvSpPr txBox="1"/>
          <p:nvPr/>
        </p:nvSpPr>
        <p:spPr>
          <a:xfrm>
            <a:off x="4602155" y="4101485"/>
            <a:ext cx="1027345" cy="369332"/>
          </a:xfrm>
          <a:prstGeom prst="rect">
            <a:avLst/>
          </a:prstGeom>
          <a:noFill/>
        </p:spPr>
        <p:txBody>
          <a:bodyPr wrap="square" rtlCol="0">
            <a:spAutoFit/>
          </a:bodyPr>
          <a:lstStyle/>
          <a:p>
            <a:r>
              <a:rPr lang="nl-NL" noProof="0">
                <a:solidFill>
                  <a:srgbClr val="FF0000"/>
                </a:solidFill>
                <a:latin typeface="Montserrat" pitchFamily="2" charset="0"/>
              </a:rPr>
              <a:t>ziek</a:t>
            </a:r>
            <a:endParaRPr lang="nl-NL" b="1" noProof="0">
              <a:solidFill>
                <a:srgbClr val="FF0000"/>
              </a:solidFill>
              <a:latin typeface="Montserrat" pitchFamily="2" charset="0"/>
            </a:endParaRPr>
          </a:p>
        </p:txBody>
      </p:sp>
      <p:sp>
        <p:nvSpPr>
          <p:cNvPr id="56" name="Tekstvak 55">
            <a:extLst>
              <a:ext uri="{FF2B5EF4-FFF2-40B4-BE49-F238E27FC236}">
                <a16:creationId xmlns:a16="http://schemas.microsoft.com/office/drawing/2014/main" id="{52286510-DC2F-D27B-158B-0542645F7B17}"/>
              </a:ext>
            </a:extLst>
          </p:cNvPr>
          <p:cNvSpPr txBox="1"/>
          <p:nvPr/>
        </p:nvSpPr>
        <p:spPr>
          <a:xfrm>
            <a:off x="3165636" y="4916554"/>
            <a:ext cx="1027345" cy="369332"/>
          </a:xfrm>
          <a:prstGeom prst="rect">
            <a:avLst/>
          </a:prstGeom>
          <a:noFill/>
        </p:spPr>
        <p:txBody>
          <a:bodyPr wrap="square" rtlCol="0">
            <a:spAutoFit/>
          </a:bodyPr>
          <a:lstStyle/>
          <a:p>
            <a:r>
              <a:rPr lang="nl-NL" noProof="0">
                <a:solidFill>
                  <a:srgbClr val="FF0000"/>
                </a:solidFill>
                <a:latin typeface="Montserrat" pitchFamily="2" charset="0"/>
              </a:rPr>
              <a:t>ziek</a:t>
            </a:r>
            <a:endParaRPr lang="nl-NL" b="1" noProof="0">
              <a:solidFill>
                <a:srgbClr val="FF0000"/>
              </a:solidFill>
              <a:latin typeface="Montserrat" pitchFamily="2" charset="0"/>
            </a:endParaRPr>
          </a:p>
        </p:txBody>
      </p:sp>
      <p:sp>
        <p:nvSpPr>
          <p:cNvPr id="57" name="Tekstvak 56">
            <a:extLst>
              <a:ext uri="{FF2B5EF4-FFF2-40B4-BE49-F238E27FC236}">
                <a16:creationId xmlns:a16="http://schemas.microsoft.com/office/drawing/2014/main" id="{61304E8F-3BA8-E824-1341-EC8A8CDE1A0F}"/>
              </a:ext>
            </a:extLst>
          </p:cNvPr>
          <p:cNvSpPr txBox="1"/>
          <p:nvPr/>
        </p:nvSpPr>
        <p:spPr>
          <a:xfrm>
            <a:off x="4602155" y="4916554"/>
            <a:ext cx="1142951" cy="369332"/>
          </a:xfrm>
          <a:prstGeom prst="rect">
            <a:avLst/>
          </a:prstGeom>
          <a:noFill/>
        </p:spPr>
        <p:txBody>
          <a:bodyPr wrap="square" rtlCol="0">
            <a:spAutoFit/>
          </a:bodyPr>
          <a:lstStyle/>
          <a:p>
            <a:r>
              <a:rPr lang="nl-NL" noProof="0">
                <a:solidFill>
                  <a:schemeClr val="accent6"/>
                </a:solidFill>
                <a:latin typeface="Montserrat" pitchFamily="2" charset="0"/>
              </a:rPr>
              <a:t>gezond</a:t>
            </a:r>
            <a:endParaRPr lang="nl-NL" b="1" noProof="0">
              <a:solidFill>
                <a:schemeClr val="accent6"/>
              </a:solidFill>
              <a:latin typeface="Montserrat" pitchFamily="2" charset="0"/>
            </a:endParaRPr>
          </a:p>
        </p:txBody>
      </p:sp>
      <p:sp>
        <p:nvSpPr>
          <p:cNvPr id="58" name="Tekstvak 57">
            <a:extLst>
              <a:ext uri="{FF2B5EF4-FFF2-40B4-BE49-F238E27FC236}">
                <a16:creationId xmlns:a16="http://schemas.microsoft.com/office/drawing/2014/main" id="{C3FE9673-B73A-95C0-1F6A-D07FCF4A72C5}"/>
              </a:ext>
            </a:extLst>
          </p:cNvPr>
          <p:cNvSpPr txBox="1"/>
          <p:nvPr/>
        </p:nvSpPr>
        <p:spPr>
          <a:xfrm>
            <a:off x="6330322" y="4286151"/>
            <a:ext cx="1142951" cy="369332"/>
          </a:xfrm>
          <a:prstGeom prst="rect">
            <a:avLst/>
          </a:prstGeom>
          <a:noFill/>
        </p:spPr>
        <p:txBody>
          <a:bodyPr wrap="square" rtlCol="0">
            <a:spAutoFit/>
          </a:bodyPr>
          <a:lstStyle/>
          <a:p>
            <a:r>
              <a:rPr lang="nl-NL" noProof="0">
                <a:solidFill>
                  <a:schemeClr val="accent6"/>
                </a:solidFill>
                <a:latin typeface="Montserrat" pitchFamily="2" charset="0"/>
              </a:rPr>
              <a:t>drager</a:t>
            </a:r>
            <a:endParaRPr lang="nl-NL" b="1" noProof="0">
              <a:solidFill>
                <a:schemeClr val="accent6"/>
              </a:solidFill>
              <a:latin typeface="Montserrat" pitchFamily="2" charset="0"/>
            </a:endParaRPr>
          </a:p>
        </p:txBody>
      </p:sp>
      <p:sp>
        <p:nvSpPr>
          <p:cNvPr id="59" name="Tekstvak 58">
            <a:extLst>
              <a:ext uri="{FF2B5EF4-FFF2-40B4-BE49-F238E27FC236}">
                <a16:creationId xmlns:a16="http://schemas.microsoft.com/office/drawing/2014/main" id="{C160409F-CDEC-A80A-9293-192BC13F1EF9}"/>
              </a:ext>
            </a:extLst>
          </p:cNvPr>
          <p:cNvSpPr txBox="1"/>
          <p:nvPr/>
        </p:nvSpPr>
        <p:spPr>
          <a:xfrm>
            <a:off x="9913171" y="2484515"/>
            <a:ext cx="1142951" cy="369332"/>
          </a:xfrm>
          <a:prstGeom prst="rect">
            <a:avLst/>
          </a:prstGeom>
          <a:noFill/>
        </p:spPr>
        <p:txBody>
          <a:bodyPr wrap="square" rtlCol="0">
            <a:spAutoFit/>
          </a:bodyPr>
          <a:lstStyle/>
          <a:p>
            <a:r>
              <a:rPr lang="nl-NL" noProof="0">
                <a:solidFill>
                  <a:schemeClr val="accent6"/>
                </a:solidFill>
                <a:latin typeface="Montserrat" pitchFamily="2" charset="0"/>
              </a:rPr>
              <a:t>drager</a:t>
            </a:r>
            <a:endParaRPr lang="nl-NL" b="1" noProof="0">
              <a:solidFill>
                <a:schemeClr val="accent6"/>
              </a:solidFill>
              <a:latin typeface="Montserrat" pitchFamily="2" charset="0"/>
            </a:endParaRPr>
          </a:p>
        </p:txBody>
      </p:sp>
      <p:sp>
        <p:nvSpPr>
          <p:cNvPr id="60" name="Tekstvak 59">
            <a:extLst>
              <a:ext uri="{FF2B5EF4-FFF2-40B4-BE49-F238E27FC236}">
                <a16:creationId xmlns:a16="http://schemas.microsoft.com/office/drawing/2014/main" id="{08F8038F-74D6-67A2-3044-DAC506C4CC5A}"/>
              </a:ext>
            </a:extLst>
          </p:cNvPr>
          <p:cNvSpPr txBox="1"/>
          <p:nvPr/>
        </p:nvSpPr>
        <p:spPr>
          <a:xfrm>
            <a:off x="9040245" y="4101485"/>
            <a:ext cx="1142951" cy="369332"/>
          </a:xfrm>
          <a:prstGeom prst="rect">
            <a:avLst/>
          </a:prstGeom>
          <a:noFill/>
        </p:spPr>
        <p:txBody>
          <a:bodyPr wrap="square" rtlCol="0">
            <a:spAutoFit/>
          </a:bodyPr>
          <a:lstStyle/>
          <a:p>
            <a:r>
              <a:rPr lang="nl-NL" noProof="0">
                <a:solidFill>
                  <a:schemeClr val="accent6"/>
                </a:solidFill>
                <a:latin typeface="Montserrat" pitchFamily="2" charset="0"/>
              </a:rPr>
              <a:t>gezond</a:t>
            </a:r>
            <a:endParaRPr lang="nl-NL" b="1" noProof="0">
              <a:solidFill>
                <a:schemeClr val="accent6"/>
              </a:solidFill>
              <a:latin typeface="Montserrat" pitchFamily="2" charset="0"/>
            </a:endParaRPr>
          </a:p>
        </p:txBody>
      </p:sp>
      <p:sp>
        <p:nvSpPr>
          <p:cNvPr id="61" name="Tekstvak 60">
            <a:extLst>
              <a:ext uri="{FF2B5EF4-FFF2-40B4-BE49-F238E27FC236}">
                <a16:creationId xmlns:a16="http://schemas.microsoft.com/office/drawing/2014/main" id="{5E7AB02A-F550-B3C2-F32D-14ED5E5CF5E3}"/>
              </a:ext>
            </a:extLst>
          </p:cNvPr>
          <p:cNvSpPr txBox="1"/>
          <p:nvPr/>
        </p:nvSpPr>
        <p:spPr>
          <a:xfrm>
            <a:off x="10484646" y="4101485"/>
            <a:ext cx="1142951" cy="369332"/>
          </a:xfrm>
          <a:prstGeom prst="rect">
            <a:avLst/>
          </a:prstGeom>
          <a:noFill/>
        </p:spPr>
        <p:txBody>
          <a:bodyPr wrap="square" rtlCol="0">
            <a:spAutoFit/>
          </a:bodyPr>
          <a:lstStyle/>
          <a:p>
            <a:r>
              <a:rPr lang="nl-NL" noProof="0">
                <a:solidFill>
                  <a:schemeClr val="accent6"/>
                </a:solidFill>
                <a:latin typeface="Montserrat" pitchFamily="2" charset="0"/>
              </a:rPr>
              <a:t>drager</a:t>
            </a:r>
            <a:endParaRPr lang="nl-NL" b="1" noProof="0">
              <a:solidFill>
                <a:schemeClr val="accent6"/>
              </a:solidFill>
              <a:latin typeface="Montserrat" pitchFamily="2" charset="0"/>
            </a:endParaRPr>
          </a:p>
        </p:txBody>
      </p:sp>
      <p:sp>
        <p:nvSpPr>
          <p:cNvPr id="62" name="Tekstvak 61">
            <a:extLst>
              <a:ext uri="{FF2B5EF4-FFF2-40B4-BE49-F238E27FC236}">
                <a16:creationId xmlns:a16="http://schemas.microsoft.com/office/drawing/2014/main" id="{08B0B910-BF8B-A3B8-9BCF-60D70CBCAA93}"/>
              </a:ext>
            </a:extLst>
          </p:cNvPr>
          <p:cNvSpPr txBox="1"/>
          <p:nvPr/>
        </p:nvSpPr>
        <p:spPr>
          <a:xfrm>
            <a:off x="9053190" y="4934174"/>
            <a:ext cx="1142951" cy="369332"/>
          </a:xfrm>
          <a:prstGeom prst="rect">
            <a:avLst/>
          </a:prstGeom>
          <a:noFill/>
        </p:spPr>
        <p:txBody>
          <a:bodyPr wrap="square" rtlCol="0">
            <a:spAutoFit/>
          </a:bodyPr>
          <a:lstStyle/>
          <a:p>
            <a:r>
              <a:rPr lang="nl-NL" noProof="0">
                <a:solidFill>
                  <a:schemeClr val="accent6"/>
                </a:solidFill>
                <a:latin typeface="Montserrat" pitchFamily="2" charset="0"/>
              </a:rPr>
              <a:t>drager</a:t>
            </a:r>
            <a:endParaRPr lang="nl-NL" b="1" noProof="0">
              <a:solidFill>
                <a:schemeClr val="accent6"/>
              </a:solidFill>
              <a:latin typeface="Montserrat" pitchFamily="2" charset="0"/>
            </a:endParaRPr>
          </a:p>
        </p:txBody>
      </p:sp>
      <p:sp>
        <p:nvSpPr>
          <p:cNvPr id="63" name="Tekstvak 62">
            <a:extLst>
              <a:ext uri="{FF2B5EF4-FFF2-40B4-BE49-F238E27FC236}">
                <a16:creationId xmlns:a16="http://schemas.microsoft.com/office/drawing/2014/main" id="{001BABFF-40F5-7A90-7C70-166C2B686358}"/>
              </a:ext>
            </a:extLst>
          </p:cNvPr>
          <p:cNvSpPr txBox="1"/>
          <p:nvPr/>
        </p:nvSpPr>
        <p:spPr>
          <a:xfrm>
            <a:off x="1871961" y="3916819"/>
            <a:ext cx="1142951" cy="369332"/>
          </a:xfrm>
          <a:prstGeom prst="rect">
            <a:avLst/>
          </a:prstGeom>
          <a:noFill/>
        </p:spPr>
        <p:txBody>
          <a:bodyPr wrap="square" rtlCol="0">
            <a:spAutoFit/>
          </a:bodyPr>
          <a:lstStyle/>
          <a:p>
            <a:pPr algn="ctr"/>
            <a:r>
              <a:rPr lang="nl-NL" b="1" noProof="0">
                <a:solidFill>
                  <a:srgbClr val="50242F"/>
                </a:solidFill>
                <a:latin typeface="Montserrat" pitchFamily="2" charset="0"/>
              </a:rPr>
              <a:t>A</a:t>
            </a:r>
          </a:p>
        </p:txBody>
      </p:sp>
      <p:sp>
        <p:nvSpPr>
          <p:cNvPr id="64" name="Tekstvak 63">
            <a:extLst>
              <a:ext uri="{FF2B5EF4-FFF2-40B4-BE49-F238E27FC236}">
                <a16:creationId xmlns:a16="http://schemas.microsoft.com/office/drawing/2014/main" id="{5F4E9B7D-13C9-BC60-4E1A-08880D422077}"/>
              </a:ext>
            </a:extLst>
          </p:cNvPr>
          <p:cNvSpPr txBox="1"/>
          <p:nvPr/>
        </p:nvSpPr>
        <p:spPr>
          <a:xfrm>
            <a:off x="3314079" y="3212717"/>
            <a:ext cx="1142951" cy="369332"/>
          </a:xfrm>
          <a:prstGeom prst="rect">
            <a:avLst/>
          </a:prstGeom>
          <a:noFill/>
        </p:spPr>
        <p:txBody>
          <a:bodyPr wrap="square" rtlCol="0">
            <a:spAutoFit/>
          </a:bodyPr>
          <a:lstStyle/>
          <a:p>
            <a:pPr algn="ctr"/>
            <a:r>
              <a:rPr lang="nl-NL" b="1" noProof="0">
                <a:solidFill>
                  <a:schemeClr val="accent4"/>
                </a:solidFill>
                <a:latin typeface="Montserrat" pitchFamily="2" charset="0"/>
              </a:rPr>
              <a:t>A</a:t>
            </a:r>
          </a:p>
        </p:txBody>
      </p:sp>
      <p:sp>
        <p:nvSpPr>
          <p:cNvPr id="65" name="Tekstvak 64">
            <a:extLst>
              <a:ext uri="{FF2B5EF4-FFF2-40B4-BE49-F238E27FC236}">
                <a16:creationId xmlns:a16="http://schemas.microsoft.com/office/drawing/2014/main" id="{579FDECE-E986-1512-CB88-E36E7613E20B}"/>
              </a:ext>
            </a:extLst>
          </p:cNvPr>
          <p:cNvSpPr txBox="1"/>
          <p:nvPr/>
        </p:nvSpPr>
        <p:spPr>
          <a:xfrm>
            <a:off x="1871960" y="4722065"/>
            <a:ext cx="1142951" cy="369332"/>
          </a:xfrm>
          <a:prstGeom prst="rect">
            <a:avLst/>
          </a:prstGeom>
          <a:noFill/>
        </p:spPr>
        <p:txBody>
          <a:bodyPr wrap="square" rtlCol="0">
            <a:spAutoFit/>
          </a:bodyPr>
          <a:lstStyle/>
          <a:p>
            <a:pPr algn="ctr"/>
            <a:r>
              <a:rPr lang="nl-NL" b="1" noProof="0">
                <a:solidFill>
                  <a:srgbClr val="50242F"/>
                </a:solidFill>
                <a:latin typeface="Montserrat" pitchFamily="2" charset="0"/>
              </a:rPr>
              <a:t>a</a:t>
            </a:r>
          </a:p>
        </p:txBody>
      </p:sp>
      <p:sp>
        <p:nvSpPr>
          <p:cNvPr id="66" name="Tekstvak 65">
            <a:extLst>
              <a:ext uri="{FF2B5EF4-FFF2-40B4-BE49-F238E27FC236}">
                <a16:creationId xmlns:a16="http://schemas.microsoft.com/office/drawing/2014/main" id="{4930FB7A-3218-56BC-7F3F-9EA9889600DE}"/>
              </a:ext>
            </a:extLst>
          </p:cNvPr>
          <p:cNvSpPr txBox="1"/>
          <p:nvPr/>
        </p:nvSpPr>
        <p:spPr>
          <a:xfrm>
            <a:off x="4733373" y="3212717"/>
            <a:ext cx="1142951" cy="369332"/>
          </a:xfrm>
          <a:prstGeom prst="rect">
            <a:avLst/>
          </a:prstGeom>
          <a:noFill/>
        </p:spPr>
        <p:txBody>
          <a:bodyPr wrap="square" rtlCol="0">
            <a:spAutoFit/>
          </a:bodyPr>
          <a:lstStyle/>
          <a:p>
            <a:pPr algn="ctr"/>
            <a:r>
              <a:rPr lang="nl-NL" b="1" noProof="0">
                <a:solidFill>
                  <a:schemeClr val="accent4"/>
                </a:solidFill>
                <a:latin typeface="Montserrat" pitchFamily="2" charset="0"/>
              </a:rPr>
              <a:t>a</a:t>
            </a:r>
          </a:p>
        </p:txBody>
      </p:sp>
      <p:sp>
        <p:nvSpPr>
          <p:cNvPr id="67" name="Tekstvak 66">
            <a:extLst>
              <a:ext uri="{FF2B5EF4-FFF2-40B4-BE49-F238E27FC236}">
                <a16:creationId xmlns:a16="http://schemas.microsoft.com/office/drawing/2014/main" id="{CA9570E0-3C74-153D-DA8B-39192E7DF43E}"/>
              </a:ext>
            </a:extLst>
          </p:cNvPr>
          <p:cNvSpPr txBox="1"/>
          <p:nvPr/>
        </p:nvSpPr>
        <p:spPr>
          <a:xfrm>
            <a:off x="7747472" y="3916819"/>
            <a:ext cx="1142951" cy="369332"/>
          </a:xfrm>
          <a:prstGeom prst="rect">
            <a:avLst/>
          </a:prstGeom>
          <a:noFill/>
        </p:spPr>
        <p:txBody>
          <a:bodyPr wrap="square" rtlCol="0">
            <a:spAutoFit/>
          </a:bodyPr>
          <a:lstStyle/>
          <a:p>
            <a:pPr algn="ctr"/>
            <a:r>
              <a:rPr lang="nl-NL" b="1" noProof="0">
                <a:solidFill>
                  <a:srgbClr val="50242F"/>
                </a:solidFill>
                <a:latin typeface="Montserrat" pitchFamily="2" charset="0"/>
              </a:rPr>
              <a:t>A</a:t>
            </a:r>
          </a:p>
        </p:txBody>
      </p:sp>
      <p:sp>
        <p:nvSpPr>
          <p:cNvPr id="68" name="Tekstvak 67">
            <a:extLst>
              <a:ext uri="{FF2B5EF4-FFF2-40B4-BE49-F238E27FC236}">
                <a16:creationId xmlns:a16="http://schemas.microsoft.com/office/drawing/2014/main" id="{3C119BA9-BEB7-F21C-040C-FDACCA5FD843}"/>
              </a:ext>
            </a:extLst>
          </p:cNvPr>
          <p:cNvSpPr txBox="1"/>
          <p:nvPr/>
        </p:nvSpPr>
        <p:spPr>
          <a:xfrm>
            <a:off x="9183444" y="3214247"/>
            <a:ext cx="1142951" cy="369332"/>
          </a:xfrm>
          <a:prstGeom prst="rect">
            <a:avLst/>
          </a:prstGeom>
          <a:noFill/>
        </p:spPr>
        <p:txBody>
          <a:bodyPr wrap="square" rtlCol="0">
            <a:spAutoFit/>
          </a:bodyPr>
          <a:lstStyle/>
          <a:p>
            <a:pPr algn="ctr"/>
            <a:r>
              <a:rPr lang="nl-NL" b="1" noProof="0">
                <a:solidFill>
                  <a:schemeClr val="accent4"/>
                </a:solidFill>
                <a:latin typeface="Montserrat" pitchFamily="2" charset="0"/>
              </a:rPr>
              <a:t>A</a:t>
            </a:r>
          </a:p>
        </p:txBody>
      </p:sp>
      <p:sp>
        <p:nvSpPr>
          <p:cNvPr id="69" name="Tekstvak 68">
            <a:extLst>
              <a:ext uri="{FF2B5EF4-FFF2-40B4-BE49-F238E27FC236}">
                <a16:creationId xmlns:a16="http://schemas.microsoft.com/office/drawing/2014/main" id="{06F7DF28-5888-DF6A-BD76-E022BE5D5BE7}"/>
              </a:ext>
            </a:extLst>
          </p:cNvPr>
          <p:cNvSpPr txBox="1"/>
          <p:nvPr/>
        </p:nvSpPr>
        <p:spPr>
          <a:xfrm>
            <a:off x="7747472" y="4722065"/>
            <a:ext cx="1142951" cy="369332"/>
          </a:xfrm>
          <a:prstGeom prst="rect">
            <a:avLst/>
          </a:prstGeom>
          <a:noFill/>
        </p:spPr>
        <p:txBody>
          <a:bodyPr wrap="square" rtlCol="0">
            <a:spAutoFit/>
          </a:bodyPr>
          <a:lstStyle/>
          <a:p>
            <a:pPr algn="ctr"/>
            <a:r>
              <a:rPr lang="nl-NL" b="1" noProof="0">
                <a:solidFill>
                  <a:srgbClr val="50242F"/>
                </a:solidFill>
                <a:latin typeface="Montserrat" pitchFamily="2" charset="0"/>
              </a:rPr>
              <a:t>a</a:t>
            </a:r>
          </a:p>
        </p:txBody>
      </p:sp>
      <p:sp>
        <p:nvSpPr>
          <p:cNvPr id="70" name="Tekstvak 69">
            <a:extLst>
              <a:ext uri="{FF2B5EF4-FFF2-40B4-BE49-F238E27FC236}">
                <a16:creationId xmlns:a16="http://schemas.microsoft.com/office/drawing/2014/main" id="{4BAC54D1-48E2-E0B1-024D-085CF928A910}"/>
              </a:ext>
            </a:extLst>
          </p:cNvPr>
          <p:cNvSpPr txBox="1"/>
          <p:nvPr/>
        </p:nvSpPr>
        <p:spPr>
          <a:xfrm>
            <a:off x="10623086" y="3214247"/>
            <a:ext cx="1142951" cy="369332"/>
          </a:xfrm>
          <a:prstGeom prst="rect">
            <a:avLst/>
          </a:prstGeom>
          <a:noFill/>
        </p:spPr>
        <p:txBody>
          <a:bodyPr wrap="square" rtlCol="0">
            <a:spAutoFit/>
          </a:bodyPr>
          <a:lstStyle/>
          <a:p>
            <a:pPr algn="ctr"/>
            <a:r>
              <a:rPr lang="nl-NL" b="1" noProof="0">
                <a:solidFill>
                  <a:schemeClr val="accent4"/>
                </a:solidFill>
                <a:latin typeface="Montserrat" pitchFamily="2" charset="0"/>
              </a:rPr>
              <a:t>a</a:t>
            </a:r>
          </a:p>
        </p:txBody>
      </p:sp>
      <p:sp>
        <p:nvSpPr>
          <p:cNvPr id="75" name="Tekstvak 74">
            <a:extLst>
              <a:ext uri="{FF2B5EF4-FFF2-40B4-BE49-F238E27FC236}">
                <a16:creationId xmlns:a16="http://schemas.microsoft.com/office/drawing/2014/main" id="{2C4A708E-1A12-D91F-914B-A7385D5E44CC}"/>
              </a:ext>
            </a:extLst>
          </p:cNvPr>
          <p:cNvSpPr txBox="1"/>
          <p:nvPr/>
        </p:nvSpPr>
        <p:spPr>
          <a:xfrm>
            <a:off x="3187890" y="3777804"/>
            <a:ext cx="395525" cy="369332"/>
          </a:xfrm>
          <a:prstGeom prst="rect">
            <a:avLst/>
          </a:prstGeom>
          <a:noFill/>
        </p:spPr>
        <p:txBody>
          <a:bodyPr wrap="square" rtlCol="0">
            <a:spAutoFit/>
          </a:bodyPr>
          <a:lstStyle/>
          <a:p>
            <a:r>
              <a:rPr lang="nl-NL" b="1" noProof="0">
                <a:solidFill>
                  <a:srgbClr val="00B0F0"/>
                </a:solidFill>
                <a:latin typeface="Montserrat" pitchFamily="2" charset="0"/>
              </a:rPr>
              <a:t>A</a:t>
            </a:r>
          </a:p>
        </p:txBody>
      </p:sp>
      <p:sp>
        <p:nvSpPr>
          <p:cNvPr id="76" name="Tekstvak 75">
            <a:extLst>
              <a:ext uri="{FF2B5EF4-FFF2-40B4-BE49-F238E27FC236}">
                <a16:creationId xmlns:a16="http://schemas.microsoft.com/office/drawing/2014/main" id="{8C8E34BC-15C2-FBCA-E66D-3DD290F65F4B}"/>
              </a:ext>
            </a:extLst>
          </p:cNvPr>
          <p:cNvSpPr txBox="1"/>
          <p:nvPr/>
        </p:nvSpPr>
        <p:spPr>
          <a:xfrm>
            <a:off x="3407905" y="3780153"/>
            <a:ext cx="395525" cy="369332"/>
          </a:xfrm>
          <a:prstGeom prst="rect">
            <a:avLst/>
          </a:prstGeom>
          <a:noFill/>
        </p:spPr>
        <p:txBody>
          <a:bodyPr wrap="square" rtlCol="0">
            <a:spAutoFit/>
          </a:bodyPr>
          <a:lstStyle/>
          <a:p>
            <a:r>
              <a:rPr lang="nl-NL" b="1" noProof="0">
                <a:solidFill>
                  <a:srgbClr val="50242F"/>
                </a:solidFill>
                <a:latin typeface="Montserrat" pitchFamily="2" charset="0"/>
              </a:rPr>
              <a:t>A</a:t>
            </a:r>
          </a:p>
        </p:txBody>
      </p:sp>
      <p:sp>
        <p:nvSpPr>
          <p:cNvPr id="77" name="Tekstvak 76">
            <a:extLst>
              <a:ext uri="{FF2B5EF4-FFF2-40B4-BE49-F238E27FC236}">
                <a16:creationId xmlns:a16="http://schemas.microsoft.com/office/drawing/2014/main" id="{4656C093-AA54-92B5-97D1-9BB21EDDBECC}"/>
              </a:ext>
            </a:extLst>
          </p:cNvPr>
          <p:cNvSpPr txBox="1"/>
          <p:nvPr/>
        </p:nvSpPr>
        <p:spPr>
          <a:xfrm>
            <a:off x="4613281" y="3777804"/>
            <a:ext cx="395525" cy="369332"/>
          </a:xfrm>
          <a:prstGeom prst="rect">
            <a:avLst/>
          </a:prstGeom>
          <a:noFill/>
        </p:spPr>
        <p:txBody>
          <a:bodyPr wrap="square" rtlCol="0">
            <a:spAutoFit/>
          </a:bodyPr>
          <a:lstStyle/>
          <a:p>
            <a:r>
              <a:rPr lang="nl-NL" b="1" noProof="0">
                <a:solidFill>
                  <a:srgbClr val="50242F"/>
                </a:solidFill>
                <a:latin typeface="Montserrat" pitchFamily="2" charset="0"/>
              </a:rPr>
              <a:t>A</a:t>
            </a:r>
          </a:p>
        </p:txBody>
      </p:sp>
      <p:sp>
        <p:nvSpPr>
          <p:cNvPr id="78" name="Tekstvak 77">
            <a:extLst>
              <a:ext uri="{FF2B5EF4-FFF2-40B4-BE49-F238E27FC236}">
                <a16:creationId xmlns:a16="http://schemas.microsoft.com/office/drawing/2014/main" id="{73EEB013-0D4D-5406-513D-3D0D756FF1DE}"/>
              </a:ext>
            </a:extLst>
          </p:cNvPr>
          <p:cNvSpPr txBox="1"/>
          <p:nvPr/>
        </p:nvSpPr>
        <p:spPr>
          <a:xfrm>
            <a:off x="9053190" y="3779737"/>
            <a:ext cx="395525" cy="369332"/>
          </a:xfrm>
          <a:prstGeom prst="rect">
            <a:avLst/>
          </a:prstGeom>
          <a:noFill/>
        </p:spPr>
        <p:txBody>
          <a:bodyPr wrap="square" rtlCol="0">
            <a:spAutoFit/>
          </a:bodyPr>
          <a:lstStyle/>
          <a:p>
            <a:r>
              <a:rPr lang="nl-NL" b="1" noProof="0">
                <a:solidFill>
                  <a:srgbClr val="00B0F0"/>
                </a:solidFill>
                <a:latin typeface="Montserrat" pitchFamily="2" charset="0"/>
              </a:rPr>
              <a:t>A</a:t>
            </a:r>
          </a:p>
        </p:txBody>
      </p:sp>
      <p:sp>
        <p:nvSpPr>
          <p:cNvPr id="79" name="Tekstvak 78">
            <a:extLst>
              <a:ext uri="{FF2B5EF4-FFF2-40B4-BE49-F238E27FC236}">
                <a16:creationId xmlns:a16="http://schemas.microsoft.com/office/drawing/2014/main" id="{BF3EEB4A-6721-1288-DAD9-07FE2F48EAE8}"/>
              </a:ext>
            </a:extLst>
          </p:cNvPr>
          <p:cNvSpPr txBox="1"/>
          <p:nvPr/>
        </p:nvSpPr>
        <p:spPr>
          <a:xfrm>
            <a:off x="10473351" y="3826091"/>
            <a:ext cx="395525" cy="369332"/>
          </a:xfrm>
          <a:prstGeom prst="rect">
            <a:avLst/>
          </a:prstGeom>
          <a:noFill/>
        </p:spPr>
        <p:txBody>
          <a:bodyPr wrap="square" rtlCol="0">
            <a:spAutoFit/>
          </a:bodyPr>
          <a:lstStyle/>
          <a:p>
            <a:r>
              <a:rPr lang="nl-NL" b="1" noProof="0">
                <a:solidFill>
                  <a:srgbClr val="50242F"/>
                </a:solidFill>
                <a:latin typeface="Montserrat" pitchFamily="2" charset="0"/>
              </a:rPr>
              <a:t>A</a:t>
            </a:r>
          </a:p>
        </p:txBody>
      </p:sp>
      <p:sp>
        <p:nvSpPr>
          <p:cNvPr id="80" name="Tekstvak 79">
            <a:extLst>
              <a:ext uri="{FF2B5EF4-FFF2-40B4-BE49-F238E27FC236}">
                <a16:creationId xmlns:a16="http://schemas.microsoft.com/office/drawing/2014/main" id="{C32E5E49-7F99-1458-A5E2-B077B2336183}"/>
              </a:ext>
            </a:extLst>
          </p:cNvPr>
          <p:cNvSpPr txBox="1"/>
          <p:nvPr/>
        </p:nvSpPr>
        <p:spPr>
          <a:xfrm>
            <a:off x="3193159" y="4587372"/>
            <a:ext cx="395525" cy="369332"/>
          </a:xfrm>
          <a:prstGeom prst="rect">
            <a:avLst/>
          </a:prstGeom>
          <a:noFill/>
        </p:spPr>
        <p:txBody>
          <a:bodyPr wrap="square" rtlCol="0">
            <a:spAutoFit/>
          </a:bodyPr>
          <a:lstStyle/>
          <a:p>
            <a:r>
              <a:rPr lang="nl-NL" b="1" noProof="0">
                <a:solidFill>
                  <a:schemeClr val="accent4"/>
                </a:solidFill>
                <a:latin typeface="Montserrat" pitchFamily="2" charset="0"/>
              </a:rPr>
              <a:t>A</a:t>
            </a:r>
          </a:p>
        </p:txBody>
      </p:sp>
      <p:sp>
        <p:nvSpPr>
          <p:cNvPr id="81" name="Tekstvak 80">
            <a:extLst>
              <a:ext uri="{FF2B5EF4-FFF2-40B4-BE49-F238E27FC236}">
                <a16:creationId xmlns:a16="http://schemas.microsoft.com/office/drawing/2014/main" id="{1CCFA1B0-9053-E017-4B38-03C2A78D202D}"/>
              </a:ext>
            </a:extLst>
          </p:cNvPr>
          <p:cNvSpPr txBox="1"/>
          <p:nvPr/>
        </p:nvSpPr>
        <p:spPr>
          <a:xfrm>
            <a:off x="9277543" y="3777804"/>
            <a:ext cx="395525" cy="369332"/>
          </a:xfrm>
          <a:prstGeom prst="rect">
            <a:avLst/>
          </a:prstGeom>
          <a:noFill/>
        </p:spPr>
        <p:txBody>
          <a:bodyPr wrap="square" rtlCol="0">
            <a:spAutoFit/>
          </a:bodyPr>
          <a:lstStyle/>
          <a:p>
            <a:r>
              <a:rPr lang="nl-NL" b="1" noProof="0">
                <a:solidFill>
                  <a:srgbClr val="50242F"/>
                </a:solidFill>
                <a:latin typeface="Montserrat" pitchFamily="2" charset="0"/>
              </a:rPr>
              <a:t>A</a:t>
            </a:r>
          </a:p>
        </p:txBody>
      </p:sp>
      <p:sp>
        <p:nvSpPr>
          <p:cNvPr id="82" name="Tekstvak 81">
            <a:extLst>
              <a:ext uri="{FF2B5EF4-FFF2-40B4-BE49-F238E27FC236}">
                <a16:creationId xmlns:a16="http://schemas.microsoft.com/office/drawing/2014/main" id="{1A61BEE2-A1E6-E333-3863-A653C7FCF898}"/>
              </a:ext>
            </a:extLst>
          </p:cNvPr>
          <p:cNvSpPr txBox="1"/>
          <p:nvPr/>
        </p:nvSpPr>
        <p:spPr>
          <a:xfrm>
            <a:off x="9086963" y="4578821"/>
            <a:ext cx="395525" cy="369332"/>
          </a:xfrm>
          <a:prstGeom prst="rect">
            <a:avLst/>
          </a:prstGeom>
          <a:noFill/>
        </p:spPr>
        <p:txBody>
          <a:bodyPr wrap="square" rtlCol="0">
            <a:spAutoFit/>
          </a:bodyPr>
          <a:lstStyle/>
          <a:p>
            <a:r>
              <a:rPr lang="nl-NL" b="1" noProof="0">
                <a:solidFill>
                  <a:schemeClr val="accent4"/>
                </a:solidFill>
                <a:latin typeface="Montserrat" pitchFamily="2" charset="0"/>
              </a:rPr>
              <a:t>A</a:t>
            </a:r>
          </a:p>
        </p:txBody>
      </p:sp>
      <p:sp>
        <p:nvSpPr>
          <p:cNvPr id="83" name="Tekstvak 82">
            <a:extLst>
              <a:ext uri="{FF2B5EF4-FFF2-40B4-BE49-F238E27FC236}">
                <a16:creationId xmlns:a16="http://schemas.microsoft.com/office/drawing/2014/main" id="{5F237594-3B49-73C9-CC59-B99625703FA1}"/>
              </a:ext>
            </a:extLst>
          </p:cNvPr>
          <p:cNvSpPr txBox="1"/>
          <p:nvPr/>
        </p:nvSpPr>
        <p:spPr>
          <a:xfrm>
            <a:off x="3402233" y="4578821"/>
            <a:ext cx="395525" cy="369332"/>
          </a:xfrm>
          <a:prstGeom prst="rect">
            <a:avLst/>
          </a:prstGeom>
          <a:noFill/>
        </p:spPr>
        <p:txBody>
          <a:bodyPr wrap="square" rtlCol="0">
            <a:spAutoFit/>
          </a:bodyPr>
          <a:lstStyle/>
          <a:p>
            <a:r>
              <a:rPr lang="nl-NL" b="1" noProof="0">
                <a:solidFill>
                  <a:srgbClr val="50242F"/>
                </a:solidFill>
                <a:latin typeface="Montserrat" pitchFamily="2" charset="0"/>
              </a:rPr>
              <a:t>a</a:t>
            </a:r>
          </a:p>
        </p:txBody>
      </p:sp>
      <p:sp>
        <p:nvSpPr>
          <p:cNvPr id="84" name="Tekstvak 83">
            <a:extLst>
              <a:ext uri="{FF2B5EF4-FFF2-40B4-BE49-F238E27FC236}">
                <a16:creationId xmlns:a16="http://schemas.microsoft.com/office/drawing/2014/main" id="{C65CDF1B-3B53-8463-6FA0-76AEA40D2B99}"/>
              </a:ext>
            </a:extLst>
          </p:cNvPr>
          <p:cNvSpPr txBox="1"/>
          <p:nvPr/>
        </p:nvSpPr>
        <p:spPr>
          <a:xfrm>
            <a:off x="9291908" y="4571832"/>
            <a:ext cx="479086" cy="369332"/>
          </a:xfrm>
          <a:prstGeom prst="rect">
            <a:avLst/>
          </a:prstGeom>
          <a:noFill/>
        </p:spPr>
        <p:txBody>
          <a:bodyPr wrap="square" rtlCol="0">
            <a:spAutoFit/>
          </a:bodyPr>
          <a:lstStyle/>
          <a:p>
            <a:r>
              <a:rPr lang="nl-NL" b="1" noProof="0">
                <a:solidFill>
                  <a:srgbClr val="50242F"/>
                </a:solidFill>
                <a:latin typeface="Montserrat" pitchFamily="2" charset="0"/>
              </a:rPr>
              <a:t>a</a:t>
            </a:r>
          </a:p>
        </p:txBody>
      </p:sp>
      <p:sp>
        <p:nvSpPr>
          <p:cNvPr id="85" name="Tekstvak 84">
            <a:extLst>
              <a:ext uri="{FF2B5EF4-FFF2-40B4-BE49-F238E27FC236}">
                <a16:creationId xmlns:a16="http://schemas.microsoft.com/office/drawing/2014/main" id="{C36CBF0D-DD24-3CDA-4802-083F5158E885}"/>
              </a:ext>
            </a:extLst>
          </p:cNvPr>
          <p:cNvSpPr txBox="1"/>
          <p:nvPr/>
        </p:nvSpPr>
        <p:spPr>
          <a:xfrm>
            <a:off x="4631414" y="4578821"/>
            <a:ext cx="395525" cy="369332"/>
          </a:xfrm>
          <a:prstGeom prst="rect">
            <a:avLst/>
          </a:prstGeom>
          <a:noFill/>
        </p:spPr>
        <p:txBody>
          <a:bodyPr wrap="square" rtlCol="0">
            <a:spAutoFit/>
          </a:bodyPr>
          <a:lstStyle/>
          <a:p>
            <a:r>
              <a:rPr lang="nl-NL" b="1" noProof="0">
                <a:solidFill>
                  <a:srgbClr val="50242F"/>
                </a:solidFill>
                <a:latin typeface="Montserrat" pitchFamily="2" charset="0"/>
              </a:rPr>
              <a:t>a</a:t>
            </a:r>
          </a:p>
        </p:txBody>
      </p:sp>
      <p:sp>
        <p:nvSpPr>
          <p:cNvPr id="86" name="Tekstvak 85">
            <a:extLst>
              <a:ext uri="{FF2B5EF4-FFF2-40B4-BE49-F238E27FC236}">
                <a16:creationId xmlns:a16="http://schemas.microsoft.com/office/drawing/2014/main" id="{D766C117-4F19-760E-3DAD-FC98A79237BD}"/>
              </a:ext>
            </a:extLst>
          </p:cNvPr>
          <p:cNvSpPr txBox="1"/>
          <p:nvPr/>
        </p:nvSpPr>
        <p:spPr>
          <a:xfrm>
            <a:off x="10505946" y="4564842"/>
            <a:ext cx="395525" cy="369332"/>
          </a:xfrm>
          <a:prstGeom prst="rect">
            <a:avLst/>
          </a:prstGeom>
          <a:noFill/>
        </p:spPr>
        <p:txBody>
          <a:bodyPr wrap="square" rtlCol="0">
            <a:spAutoFit/>
          </a:bodyPr>
          <a:lstStyle/>
          <a:p>
            <a:r>
              <a:rPr lang="nl-NL" b="1" noProof="0">
                <a:solidFill>
                  <a:srgbClr val="50242F"/>
                </a:solidFill>
                <a:latin typeface="Montserrat" pitchFamily="2" charset="0"/>
              </a:rPr>
              <a:t>a</a:t>
            </a:r>
          </a:p>
        </p:txBody>
      </p:sp>
      <p:sp>
        <p:nvSpPr>
          <p:cNvPr id="87" name="Tekstvak 86">
            <a:extLst>
              <a:ext uri="{FF2B5EF4-FFF2-40B4-BE49-F238E27FC236}">
                <a16:creationId xmlns:a16="http://schemas.microsoft.com/office/drawing/2014/main" id="{4A48F2F0-CE36-D205-CD34-03DB4EA302A5}"/>
              </a:ext>
            </a:extLst>
          </p:cNvPr>
          <p:cNvSpPr txBox="1"/>
          <p:nvPr/>
        </p:nvSpPr>
        <p:spPr>
          <a:xfrm>
            <a:off x="4851998" y="3776982"/>
            <a:ext cx="395526" cy="369332"/>
          </a:xfrm>
          <a:prstGeom prst="rect">
            <a:avLst/>
          </a:prstGeom>
          <a:noFill/>
        </p:spPr>
        <p:txBody>
          <a:bodyPr wrap="square" rtlCol="0">
            <a:spAutoFit/>
          </a:bodyPr>
          <a:lstStyle/>
          <a:p>
            <a:r>
              <a:rPr lang="nl-NL" b="1" noProof="0">
                <a:solidFill>
                  <a:schemeClr val="accent4"/>
                </a:solidFill>
                <a:latin typeface="Montserrat" pitchFamily="2" charset="0"/>
              </a:rPr>
              <a:t>a</a:t>
            </a:r>
          </a:p>
        </p:txBody>
      </p:sp>
      <p:sp>
        <p:nvSpPr>
          <p:cNvPr id="88" name="Tekstvak 87">
            <a:extLst>
              <a:ext uri="{FF2B5EF4-FFF2-40B4-BE49-F238E27FC236}">
                <a16:creationId xmlns:a16="http://schemas.microsoft.com/office/drawing/2014/main" id="{0B390E77-A5E7-2B37-19A4-8D537D34BB52}"/>
              </a:ext>
            </a:extLst>
          </p:cNvPr>
          <p:cNvSpPr txBox="1"/>
          <p:nvPr/>
        </p:nvSpPr>
        <p:spPr>
          <a:xfrm>
            <a:off x="4850475" y="4577461"/>
            <a:ext cx="395526" cy="369332"/>
          </a:xfrm>
          <a:prstGeom prst="rect">
            <a:avLst/>
          </a:prstGeom>
          <a:noFill/>
        </p:spPr>
        <p:txBody>
          <a:bodyPr wrap="square" rtlCol="0">
            <a:spAutoFit/>
          </a:bodyPr>
          <a:lstStyle/>
          <a:p>
            <a:r>
              <a:rPr lang="nl-NL" b="1" noProof="0">
                <a:solidFill>
                  <a:schemeClr val="accent4"/>
                </a:solidFill>
                <a:latin typeface="Montserrat" pitchFamily="2" charset="0"/>
              </a:rPr>
              <a:t>a</a:t>
            </a:r>
          </a:p>
        </p:txBody>
      </p:sp>
      <p:sp>
        <p:nvSpPr>
          <p:cNvPr id="89" name="Tekstvak 88">
            <a:extLst>
              <a:ext uri="{FF2B5EF4-FFF2-40B4-BE49-F238E27FC236}">
                <a16:creationId xmlns:a16="http://schemas.microsoft.com/office/drawing/2014/main" id="{561356EB-F17B-4E79-BABB-F617189BE3DC}"/>
              </a:ext>
            </a:extLst>
          </p:cNvPr>
          <p:cNvSpPr txBox="1"/>
          <p:nvPr/>
        </p:nvSpPr>
        <p:spPr>
          <a:xfrm>
            <a:off x="10727664" y="3830839"/>
            <a:ext cx="395526" cy="369332"/>
          </a:xfrm>
          <a:prstGeom prst="rect">
            <a:avLst/>
          </a:prstGeom>
          <a:noFill/>
        </p:spPr>
        <p:txBody>
          <a:bodyPr wrap="square" rtlCol="0">
            <a:spAutoFit/>
          </a:bodyPr>
          <a:lstStyle/>
          <a:p>
            <a:r>
              <a:rPr lang="nl-NL" b="1" noProof="0">
                <a:solidFill>
                  <a:schemeClr val="accent4"/>
                </a:solidFill>
                <a:latin typeface="Montserrat" pitchFamily="2" charset="0"/>
              </a:rPr>
              <a:t>a</a:t>
            </a:r>
          </a:p>
        </p:txBody>
      </p:sp>
      <p:sp>
        <p:nvSpPr>
          <p:cNvPr id="90" name="Tekstvak 89">
            <a:extLst>
              <a:ext uri="{FF2B5EF4-FFF2-40B4-BE49-F238E27FC236}">
                <a16:creationId xmlns:a16="http://schemas.microsoft.com/office/drawing/2014/main" id="{920A066A-49B1-FB3E-A1AB-B3659CE9B70E}"/>
              </a:ext>
            </a:extLst>
          </p:cNvPr>
          <p:cNvSpPr txBox="1"/>
          <p:nvPr/>
        </p:nvSpPr>
        <p:spPr>
          <a:xfrm>
            <a:off x="10713476" y="4569777"/>
            <a:ext cx="395526" cy="369332"/>
          </a:xfrm>
          <a:prstGeom prst="rect">
            <a:avLst/>
          </a:prstGeom>
          <a:noFill/>
        </p:spPr>
        <p:txBody>
          <a:bodyPr wrap="square" rtlCol="0">
            <a:spAutoFit/>
          </a:bodyPr>
          <a:lstStyle/>
          <a:p>
            <a:r>
              <a:rPr lang="nl-NL" b="1" noProof="0">
                <a:solidFill>
                  <a:schemeClr val="accent4"/>
                </a:solidFill>
                <a:latin typeface="Montserrat" pitchFamily="2" charset="0"/>
              </a:rPr>
              <a:t>a</a:t>
            </a:r>
          </a:p>
        </p:txBody>
      </p:sp>
      <p:sp>
        <p:nvSpPr>
          <p:cNvPr id="5" name="Tekstvak 4">
            <a:extLst>
              <a:ext uri="{FF2B5EF4-FFF2-40B4-BE49-F238E27FC236}">
                <a16:creationId xmlns:a16="http://schemas.microsoft.com/office/drawing/2014/main" id="{C7F76ADF-3D29-829F-663E-FBC3443E919C}"/>
              </a:ext>
            </a:extLst>
          </p:cNvPr>
          <p:cNvSpPr txBox="1"/>
          <p:nvPr/>
        </p:nvSpPr>
        <p:spPr>
          <a:xfrm>
            <a:off x="3067896" y="2357493"/>
            <a:ext cx="3127035" cy="307777"/>
          </a:xfrm>
          <a:prstGeom prst="rect">
            <a:avLst/>
          </a:prstGeom>
          <a:noFill/>
        </p:spPr>
        <p:txBody>
          <a:bodyPr wrap="square">
            <a:spAutoFit/>
          </a:bodyPr>
          <a:lstStyle/>
          <a:p>
            <a:pPr algn="ctr" rtl="0"/>
            <a:r>
              <a:rPr lang="nl-BE" sz="1400" b="0" i="0">
                <a:solidFill>
                  <a:srgbClr val="000000"/>
                </a:solidFill>
                <a:effectLst/>
                <a:latin typeface="Montserrat" pitchFamily="2" charset="77"/>
              </a:rPr>
              <a:t>Eigenschap individu (fenotype)</a:t>
            </a:r>
            <a:endParaRPr lang="nl-BE" sz="1400">
              <a:effectLst/>
              <a:latin typeface="Montserrat" pitchFamily="2" charset="77"/>
            </a:endParaRPr>
          </a:p>
        </p:txBody>
      </p:sp>
      <p:sp>
        <p:nvSpPr>
          <p:cNvPr id="7" name="Tekstvak 6">
            <a:extLst>
              <a:ext uri="{FF2B5EF4-FFF2-40B4-BE49-F238E27FC236}">
                <a16:creationId xmlns:a16="http://schemas.microsoft.com/office/drawing/2014/main" id="{7181D93F-E0A3-B2E0-E507-A8D85B196C05}"/>
              </a:ext>
            </a:extLst>
          </p:cNvPr>
          <p:cNvSpPr txBox="1"/>
          <p:nvPr/>
        </p:nvSpPr>
        <p:spPr>
          <a:xfrm>
            <a:off x="38287" y="3639835"/>
            <a:ext cx="1994746" cy="738664"/>
          </a:xfrm>
          <a:prstGeom prst="rect">
            <a:avLst/>
          </a:prstGeom>
          <a:noFill/>
        </p:spPr>
        <p:txBody>
          <a:bodyPr wrap="square">
            <a:spAutoFit/>
          </a:bodyPr>
          <a:lstStyle/>
          <a:p>
            <a:pPr algn="ctr" rtl="0"/>
            <a:r>
              <a:rPr lang="nl-BE" sz="1400" b="0" i="0">
                <a:solidFill>
                  <a:srgbClr val="000000"/>
                </a:solidFill>
                <a:effectLst/>
                <a:latin typeface="Montserrat" pitchFamily="2" charset="77"/>
              </a:rPr>
              <a:t>Eigenschap </a:t>
            </a:r>
          </a:p>
          <a:p>
            <a:pPr algn="ctr" rtl="0"/>
            <a:r>
              <a:rPr lang="nl-BE" sz="1400" b="0" i="0">
                <a:solidFill>
                  <a:srgbClr val="000000"/>
                </a:solidFill>
                <a:effectLst/>
                <a:latin typeface="Montserrat" pitchFamily="2" charset="77"/>
              </a:rPr>
              <a:t>individu </a:t>
            </a:r>
          </a:p>
          <a:p>
            <a:pPr algn="ctr" rtl="0"/>
            <a:r>
              <a:rPr lang="nl-BE" sz="1400" b="0" i="0">
                <a:solidFill>
                  <a:srgbClr val="000000"/>
                </a:solidFill>
                <a:effectLst/>
                <a:latin typeface="Montserrat" pitchFamily="2" charset="77"/>
              </a:rPr>
              <a:t>(fenotype)</a:t>
            </a:r>
            <a:endParaRPr lang="nl-BE" sz="1400">
              <a:effectLst/>
              <a:latin typeface="Montserrat" pitchFamily="2" charset="77"/>
            </a:endParaRPr>
          </a:p>
        </p:txBody>
      </p:sp>
      <p:sp>
        <p:nvSpPr>
          <p:cNvPr id="8" name="Tekstvak 7">
            <a:extLst>
              <a:ext uri="{FF2B5EF4-FFF2-40B4-BE49-F238E27FC236}">
                <a16:creationId xmlns:a16="http://schemas.microsoft.com/office/drawing/2014/main" id="{1B3B5414-0564-61DA-944D-C751F52AFA44}"/>
              </a:ext>
            </a:extLst>
          </p:cNvPr>
          <p:cNvSpPr txBox="1"/>
          <p:nvPr/>
        </p:nvSpPr>
        <p:spPr>
          <a:xfrm>
            <a:off x="5908654" y="3607201"/>
            <a:ext cx="1994746" cy="738664"/>
          </a:xfrm>
          <a:prstGeom prst="rect">
            <a:avLst/>
          </a:prstGeom>
          <a:noFill/>
        </p:spPr>
        <p:txBody>
          <a:bodyPr wrap="square">
            <a:spAutoFit/>
          </a:bodyPr>
          <a:lstStyle/>
          <a:p>
            <a:pPr algn="ctr" rtl="0"/>
            <a:r>
              <a:rPr lang="nl-BE" sz="1400" b="0" i="0">
                <a:solidFill>
                  <a:srgbClr val="000000"/>
                </a:solidFill>
                <a:effectLst/>
                <a:latin typeface="Montserrat" pitchFamily="2" charset="77"/>
              </a:rPr>
              <a:t>Eigenschap </a:t>
            </a:r>
          </a:p>
          <a:p>
            <a:pPr algn="ctr" rtl="0"/>
            <a:r>
              <a:rPr lang="nl-BE" sz="1400" b="0" i="0">
                <a:solidFill>
                  <a:srgbClr val="000000"/>
                </a:solidFill>
                <a:effectLst/>
                <a:latin typeface="Montserrat" pitchFamily="2" charset="77"/>
              </a:rPr>
              <a:t>individu </a:t>
            </a:r>
          </a:p>
          <a:p>
            <a:pPr algn="ctr" rtl="0"/>
            <a:r>
              <a:rPr lang="nl-BE" sz="1400" b="0" i="0">
                <a:solidFill>
                  <a:srgbClr val="000000"/>
                </a:solidFill>
                <a:effectLst/>
                <a:latin typeface="Montserrat" pitchFamily="2" charset="77"/>
              </a:rPr>
              <a:t>(fenotype)</a:t>
            </a:r>
            <a:endParaRPr lang="nl-BE" sz="1400">
              <a:effectLst/>
              <a:latin typeface="Montserrat" pitchFamily="2" charset="77"/>
            </a:endParaRPr>
          </a:p>
        </p:txBody>
      </p:sp>
      <p:sp>
        <p:nvSpPr>
          <p:cNvPr id="12" name="Tekstvak 11">
            <a:extLst>
              <a:ext uri="{FF2B5EF4-FFF2-40B4-BE49-F238E27FC236}">
                <a16:creationId xmlns:a16="http://schemas.microsoft.com/office/drawing/2014/main" id="{E84B6816-FC08-A465-905D-D620C0B59DDC}"/>
              </a:ext>
            </a:extLst>
          </p:cNvPr>
          <p:cNvSpPr txBox="1"/>
          <p:nvPr/>
        </p:nvSpPr>
        <p:spPr>
          <a:xfrm>
            <a:off x="8890423" y="2313876"/>
            <a:ext cx="3127035" cy="307777"/>
          </a:xfrm>
          <a:prstGeom prst="rect">
            <a:avLst/>
          </a:prstGeom>
          <a:noFill/>
        </p:spPr>
        <p:txBody>
          <a:bodyPr wrap="square">
            <a:spAutoFit/>
          </a:bodyPr>
          <a:lstStyle/>
          <a:p>
            <a:pPr algn="ctr" rtl="0"/>
            <a:r>
              <a:rPr lang="nl-BE" sz="1400" b="0" i="0">
                <a:solidFill>
                  <a:srgbClr val="000000"/>
                </a:solidFill>
                <a:effectLst/>
                <a:latin typeface="Montserrat" pitchFamily="2" charset="77"/>
              </a:rPr>
              <a:t>Eigenschap individu (fenotype)</a:t>
            </a:r>
            <a:endParaRPr lang="nl-BE" sz="1400">
              <a:effectLst/>
              <a:latin typeface="Montserrat" pitchFamily="2" charset="77"/>
            </a:endParaRPr>
          </a:p>
        </p:txBody>
      </p:sp>
      <p:sp>
        <p:nvSpPr>
          <p:cNvPr id="13" name="Tekstvak 12">
            <a:extLst>
              <a:ext uri="{FF2B5EF4-FFF2-40B4-BE49-F238E27FC236}">
                <a16:creationId xmlns:a16="http://schemas.microsoft.com/office/drawing/2014/main" id="{A38F9834-54A5-3ECF-53D9-BA261EF825F4}"/>
              </a:ext>
            </a:extLst>
          </p:cNvPr>
          <p:cNvSpPr txBox="1"/>
          <p:nvPr/>
        </p:nvSpPr>
        <p:spPr>
          <a:xfrm>
            <a:off x="3290979" y="3000065"/>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15" name="Tekstvak 14">
            <a:extLst>
              <a:ext uri="{FF2B5EF4-FFF2-40B4-BE49-F238E27FC236}">
                <a16:creationId xmlns:a16="http://schemas.microsoft.com/office/drawing/2014/main" id="{388A7BEE-0D47-A334-C50D-7418E8C8BDBF}"/>
              </a:ext>
            </a:extLst>
          </p:cNvPr>
          <p:cNvSpPr txBox="1"/>
          <p:nvPr/>
        </p:nvSpPr>
        <p:spPr>
          <a:xfrm>
            <a:off x="4738061" y="3011790"/>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16" name="Tekstvak 15">
            <a:extLst>
              <a:ext uri="{FF2B5EF4-FFF2-40B4-BE49-F238E27FC236}">
                <a16:creationId xmlns:a16="http://schemas.microsoft.com/office/drawing/2014/main" id="{EDE28080-D6EE-BB47-2EAA-AECD4C66D973}"/>
              </a:ext>
            </a:extLst>
          </p:cNvPr>
          <p:cNvSpPr txBox="1"/>
          <p:nvPr/>
        </p:nvSpPr>
        <p:spPr>
          <a:xfrm>
            <a:off x="1841691" y="3704710"/>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18" name="Tekstvak 17">
            <a:extLst>
              <a:ext uri="{FF2B5EF4-FFF2-40B4-BE49-F238E27FC236}">
                <a16:creationId xmlns:a16="http://schemas.microsoft.com/office/drawing/2014/main" id="{29CB7A62-1EF8-A57D-C516-C0B12B0E742E}"/>
              </a:ext>
            </a:extLst>
          </p:cNvPr>
          <p:cNvSpPr txBox="1"/>
          <p:nvPr/>
        </p:nvSpPr>
        <p:spPr>
          <a:xfrm>
            <a:off x="1817388" y="4470817"/>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21" name="Tekstvak 20">
            <a:extLst>
              <a:ext uri="{FF2B5EF4-FFF2-40B4-BE49-F238E27FC236}">
                <a16:creationId xmlns:a16="http://schemas.microsoft.com/office/drawing/2014/main" id="{A570ABEE-C415-52EB-40AB-DFA6B8D692C1}"/>
              </a:ext>
            </a:extLst>
          </p:cNvPr>
          <p:cNvSpPr txBox="1"/>
          <p:nvPr/>
        </p:nvSpPr>
        <p:spPr>
          <a:xfrm>
            <a:off x="9183443" y="2990121"/>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23" name="Tekstvak 22">
            <a:extLst>
              <a:ext uri="{FF2B5EF4-FFF2-40B4-BE49-F238E27FC236}">
                <a16:creationId xmlns:a16="http://schemas.microsoft.com/office/drawing/2014/main" id="{BA0260BC-F721-2087-C7E3-199353704BB9}"/>
              </a:ext>
            </a:extLst>
          </p:cNvPr>
          <p:cNvSpPr txBox="1"/>
          <p:nvPr/>
        </p:nvSpPr>
        <p:spPr>
          <a:xfrm>
            <a:off x="10623086" y="3011790"/>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24" name="Tekstvak 23">
            <a:extLst>
              <a:ext uri="{FF2B5EF4-FFF2-40B4-BE49-F238E27FC236}">
                <a16:creationId xmlns:a16="http://schemas.microsoft.com/office/drawing/2014/main" id="{62DA68AB-0567-ED9E-3294-23A4FBC10CBA}"/>
              </a:ext>
            </a:extLst>
          </p:cNvPr>
          <p:cNvSpPr txBox="1"/>
          <p:nvPr/>
        </p:nvSpPr>
        <p:spPr>
          <a:xfrm>
            <a:off x="7747472" y="3697756"/>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25" name="Tekstvak 24">
            <a:extLst>
              <a:ext uri="{FF2B5EF4-FFF2-40B4-BE49-F238E27FC236}">
                <a16:creationId xmlns:a16="http://schemas.microsoft.com/office/drawing/2014/main" id="{420B92EF-E995-B767-8C35-51836534EA48}"/>
              </a:ext>
            </a:extLst>
          </p:cNvPr>
          <p:cNvSpPr txBox="1"/>
          <p:nvPr/>
        </p:nvSpPr>
        <p:spPr>
          <a:xfrm>
            <a:off x="7724936" y="4530435"/>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Tree>
    <p:extLst>
      <p:ext uri="{BB962C8B-B14F-4D97-AF65-F5344CB8AC3E}">
        <p14:creationId xmlns:p14="http://schemas.microsoft.com/office/powerpoint/2010/main" val="366710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8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8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7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8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8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5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22"/>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8"/>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20"/>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2"/>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6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70"/>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67"/>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69"/>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58"/>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82"/>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78"/>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89"/>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90"/>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81"/>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79"/>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84"/>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86"/>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60"/>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61"/>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62"/>
                                        </p:tgtEl>
                                        <p:attrNameLst>
                                          <p:attrName>style.visibility</p:attrName>
                                        </p:attrNameLst>
                                      </p:cBhvr>
                                      <p:to>
                                        <p:strVal val="visible"/>
                                      </p:to>
                                    </p:set>
                                  </p:childTnLst>
                                </p:cTn>
                              </p:par>
                            </p:childTnLst>
                          </p:cTn>
                        </p:par>
                      </p:childTnLst>
                    </p:cTn>
                  </p:par>
                  <p:par>
                    <p:cTn id="172" fill="hold">
                      <p:stCondLst>
                        <p:cond delay="indefinite"/>
                      </p:stCondLst>
                      <p:childTnLst>
                        <p:par>
                          <p:cTn id="173" fill="hold">
                            <p:stCondLst>
                              <p:cond delay="0"/>
                            </p:stCondLst>
                            <p:childTnLst>
                              <p:par>
                                <p:cTn id="174" presetID="1" presetClass="entr" presetSubtype="0" fill="hold" nodeType="clickEffect">
                                  <p:stCondLst>
                                    <p:cond delay="0"/>
                                  </p:stCondLst>
                                  <p:childTnLst>
                                    <p:set>
                                      <p:cBhvr>
                                        <p:cTn id="175"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uiExpand="1" build="p"/>
      <p:bldP spid="49" grpId="0"/>
      <p:bldP spid="2" grpId="0"/>
      <p:bldP spid="51" grpId="0"/>
      <p:bldP spid="52" grpId="0"/>
      <p:bldP spid="54" grpId="0"/>
      <p:bldP spid="56" grpId="0"/>
      <p:bldP spid="58" grpId="0"/>
      <p:bldP spid="60" grpId="0"/>
      <p:bldP spid="61" grpId="0"/>
      <p:bldP spid="62" grpId="0"/>
      <p:bldP spid="63" grpId="0"/>
      <p:bldP spid="64" grpId="0"/>
      <p:bldP spid="65" grpId="0"/>
      <p:bldP spid="66" grpId="0"/>
      <p:bldP spid="67" grpId="0"/>
      <p:bldP spid="68" grpId="0"/>
      <p:bldP spid="69" grpId="0"/>
      <p:bldP spid="70"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5" grpId="0"/>
      <p:bldP spid="7" grpId="0"/>
      <p:bldP spid="8" grpId="0"/>
      <p:bldP spid="12" grpId="0"/>
      <p:bldP spid="13" grpId="0"/>
      <p:bldP spid="15" grpId="0"/>
      <p:bldP spid="16" grpId="0"/>
      <p:bldP spid="18" grpId="0"/>
      <p:bldP spid="21"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09743-C120-052F-C830-FF0D85D204DD}"/>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5B9339E4-C966-220A-CA75-7BDEBB3BB625}"/>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0FA5B2CB-250A-E9F9-DF8E-2191E2F9D0E8}"/>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B6AD7DA7-AE9C-54B1-F5CC-EB9947230742}"/>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A7DF9F22-8D5A-2B41-F44E-0956B2A70C11}"/>
              </a:ext>
            </a:extLst>
          </p:cNvPr>
          <p:cNvSpPr txBox="1">
            <a:spLocks/>
          </p:cNvSpPr>
          <p:nvPr/>
        </p:nvSpPr>
        <p:spPr>
          <a:xfrm>
            <a:off x="381000" y="0"/>
            <a:ext cx="9906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Combinatieschema</a:t>
            </a:r>
          </a:p>
        </p:txBody>
      </p:sp>
      <p:sp>
        <p:nvSpPr>
          <p:cNvPr id="19" name="Tekstvak 18">
            <a:extLst>
              <a:ext uri="{FF2B5EF4-FFF2-40B4-BE49-F238E27FC236}">
                <a16:creationId xmlns:a16="http://schemas.microsoft.com/office/drawing/2014/main" id="{CCF6F5A1-710C-8A8A-271A-790DCB0A45B0}"/>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20</a:t>
            </a:r>
          </a:p>
        </p:txBody>
      </p:sp>
      <p:graphicFrame>
        <p:nvGraphicFramePr>
          <p:cNvPr id="3" name="Tabel 2">
            <a:extLst>
              <a:ext uri="{FF2B5EF4-FFF2-40B4-BE49-F238E27FC236}">
                <a16:creationId xmlns:a16="http://schemas.microsoft.com/office/drawing/2014/main" id="{0AC348A0-46A9-13AD-1705-4517F64B2DB9}"/>
              </a:ext>
            </a:extLst>
          </p:cNvPr>
          <p:cNvGraphicFramePr>
            <a:graphicFrameLocks noGrp="1"/>
          </p:cNvGraphicFramePr>
          <p:nvPr>
            <p:extLst>
              <p:ext uri="{D42A27DB-BD31-4B8C-83A1-F6EECF244321}">
                <p14:modId xmlns:p14="http://schemas.microsoft.com/office/powerpoint/2010/main" val="899040215"/>
              </p:ext>
            </p:extLst>
          </p:nvPr>
        </p:nvGraphicFramePr>
        <p:xfrm>
          <a:off x="537481" y="3081280"/>
          <a:ext cx="8128002" cy="2743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707180034"/>
                    </a:ext>
                  </a:extLst>
                </a:gridCol>
                <a:gridCol w="1354667">
                  <a:extLst>
                    <a:ext uri="{9D8B030D-6E8A-4147-A177-3AD203B41FA5}">
                      <a16:colId xmlns:a16="http://schemas.microsoft.com/office/drawing/2014/main" val="896933215"/>
                    </a:ext>
                  </a:extLst>
                </a:gridCol>
                <a:gridCol w="1354667">
                  <a:extLst>
                    <a:ext uri="{9D8B030D-6E8A-4147-A177-3AD203B41FA5}">
                      <a16:colId xmlns:a16="http://schemas.microsoft.com/office/drawing/2014/main" val="1625871000"/>
                    </a:ext>
                  </a:extLst>
                </a:gridCol>
                <a:gridCol w="1354667">
                  <a:extLst>
                    <a:ext uri="{9D8B030D-6E8A-4147-A177-3AD203B41FA5}">
                      <a16:colId xmlns:a16="http://schemas.microsoft.com/office/drawing/2014/main" val="964207751"/>
                    </a:ext>
                  </a:extLst>
                </a:gridCol>
                <a:gridCol w="1354667">
                  <a:extLst>
                    <a:ext uri="{9D8B030D-6E8A-4147-A177-3AD203B41FA5}">
                      <a16:colId xmlns:a16="http://schemas.microsoft.com/office/drawing/2014/main" val="2853404753"/>
                    </a:ext>
                  </a:extLst>
                </a:gridCol>
                <a:gridCol w="1354667">
                  <a:extLst>
                    <a:ext uri="{9D8B030D-6E8A-4147-A177-3AD203B41FA5}">
                      <a16:colId xmlns:a16="http://schemas.microsoft.com/office/drawing/2014/main" val="3086425832"/>
                    </a:ext>
                  </a:extLst>
                </a:gridCol>
              </a:tblGrid>
              <a:tr h="370840">
                <a:tc>
                  <a:txBody>
                    <a:bodyPr/>
                    <a:lstStyle/>
                    <a:p>
                      <a:endParaRPr lang="nl-NL" sz="2400" noProof="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sz="2400" noProof="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lang="nl-NL" sz="1800" noProof="0">
                        <a:solidFill>
                          <a:schemeClr val="tx1"/>
                        </a:solidFill>
                        <a:latin typeface="Montserrat"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1436173"/>
                  </a:ext>
                </a:extLst>
              </a:tr>
              <a:tr h="370840">
                <a:tc>
                  <a:txBody>
                    <a:bodyPr/>
                    <a:lstStyle/>
                    <a:p>
                      <a:endParaRPr lang="nl-NL" sz="2400" noProof="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sz="2400" noProof="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724552"/>
                  </a:ext>
                </a:extLst>
              </a:tr>
              <a:tr h="370840">
                <a:tc rowSpan="4">
                  <a:txBody>
                    <a:bodyPr/>
                    <a:lstStyle/>
                    <a:p>
                      <a:pPr algn="ctr"/>
                      <a:endParaRPr lang="nl-NL" sz="1800" b="1" noProof="0">
                        <a:solidFill>
                          <a:schemeClr val="tx1"/>
                        </a:solidFill>
                        <a:latin typeface="Montserrat"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0500418"/>
                  </a:ext>
                </a:extLst>
              </a:tr>
              <a:tr h="370840">
                <a:tc vMerge="1">
                  <a:txBody>
                    <a:bodyPr/>
                    <a:lstStyle/>
                    <a:p>
                      <a:endParaRPr lang="nl-NL">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352475"/>
                  </a:ext>
                </a:extLst>
              </a:tr>
              <a:tr h="370840">
                <a:tc vMerge="1">
                  <a:txBody>
                    <a:bodyPr/>
                    <a:lstStyle/>
                    <a:p>
                      <a:endParaRPr lang="nl-NL">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10865"/>
                  </a:ext>
                </a:extLst>
              </a:tr>
              <a:tr h="370840">
                <a:tc vMerge="1">
                  <a:txBody>
                    <a:bodyPr/>
                    <a:lstStyle/>
                    <a:p>
                      <a:endParaRPr lang="nl-NL">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416531"/>
                  </a:ext>
                </a:extLst>
              </a:tr>
            </a:tbl>
          </a:graphicData>
        </a:graphic>
      </p:graphicFrame>
      <p:sp>
        <p:nvSpPr>
          <p:cNvPr id="7" name="Tekstvak 6">
            <a:extLst>
              <a:ext uri="{FF2B5EF4-FFF2-40B4-BE49-F238E27FC236}">
                <a16:creationId xmlns:a16="http://schemas.microsoft.com/office/drawing/2014/main" id="{3353131D-F575-5B51-2350-8F0A79801C28}"/>
              </a:ext>
            </a:extLst>
          </p:cNvPr>
          <p:cNvSpPr txBox="1"/>
          <p:nvPr/>
        </p:nvSpPr>
        <p:spPr>
          <a:xfrm>
            <a:off x="537481" y="1560071"/>
            <a:ext cx="5067300" cy="1200329"/>
          </a:xfrm>
          <a:prstGeom prst="rect">
            <a:avLst/>
          </a:prstGeom>
          <a:noFill/>
        </p:spPr>
        <p:txBody>
          <a:bodyPr wrap="square" rtlCol="0">
            <a:spAutoFit/>
          </a:bodyPr>
          <a:lstStyle/>
          <a:p>
            <a:endParaRPr lang="nl-NL" b="1" noProof="0">
              <a:latin typeface="Montserrat" pitchFamily="2" charset="77"/>
            </a:endParaRPr>
          </a:p>
          <a:p>
            <a:r>
              <a:rPr lang="nl-NL" b="1" noProof="0">
                <a:latin typeface="Montserrat" pitchFamily="2" charset="77"/>
              </a:rPr>
              <a:t>Genotype</a:t>
            </a:r>
            <a:r>
              <a:rPr lang="nl-NL" noProof="0">
                <a:latin typeface="Montserrat" pitchFamily="2" charset="77"/>
              </a:rPr>
              <a:t>: </a:t>
            </a:r>
          </a:p>
          <a:p>
            <a:r>
              <a:rPr lang="nl-NL" b="1" noProof="0">
                <a:latin typeface="Montserrat" pitchFamily="2" charset="77"/>
              </a:rPr>
              <a:t>Gameten</a:t>
            </a:r>
            <a:r>
              <a:rPr lang="nl-NL" noProof="0">
                <a:latin typeface="Montserrat" pitchFamily="2" charset="77"/>
              </a:rPr>
              <a:t>: </a:t>
            </a:r>
          </a:p>
          <a:p>
            <a:r>
              <a:rPr lang="nl-NL" b="1" noProof="0">
                <a:latin typeface="Montserrat" pitchFamily="2" charset="77"/>
              </a:rPr>
              <a:t>Fenotype</a:t>
            </a:r>
            <a:r>
              <a:rPr lang="nl-NL" noProof="0">
                <a:latin typeface="Montserrat" pitchFamily="2" charset="77"/>
              </a:rPr>
              <a:t>:</a:t>
            </a:r>
          </a:p>
        </p:txBody>
      </p:sp>
      <p:sp>
        <p:nvSpPr>
          <p:cNvPr id="2" name="Tekstvak 1">
            <a:extLst>
              <a:ext uri="{FF2B5EF4-FFF2-40B4-BE49-F238E27FC236}">
                <a16:creationId xmlns:a16="http://schemas.microsoft.com/office/drawing/2014/main" id="{56D58380-CFAF-B088-DA17-0BE1F22C16A0}"/>
              </a:ext>
            </a:extLst>
          </p:cNvPr>
          <p:cNvSpPr txBox="1"/>
          <p:nvPr/>
        </p:nvSpPr>
        <p:spPr>
          <a:xfrm>
            <a:off x="3607759" y="3695346"/>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5" name="Tekstvak 4">
            <a:extLst>
              <a:ext uri="{FF2B5EF4-FFF2-40B4-BE49-F238E27FC236}">
                <a16:creationId xmlns:a16="http://schemas.microsoft.com/office/drawing/2014/main" id="{6B285D96-965A-7867-E0F3-4184E4411F23}"/>
              </a:ext>
            </a:extLst>
          </p:cNvPr>
          <p:cNvSpPr txBox="1"/>
          <p:nvPr/>
        </p:nvSpPr>
        <p:spPr>
          <a:xfrm>
            <a:off x="3827774" y="3697695"/>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6" name="Tekstvak 5">
            <a:extLst>
              <a:ext uri="{FF2B5EF4-FFF2-40B4-BE49-F238E27FC236}">
                <a16:creationId xmlns:a16="http://schemas.microsoft.com/office/drawing/2014/main" id="{5C6F2268-DB65-F062-8135-886E6DA603BD}"/>
              </a:ext>
            </a:extLst>
          </p:cNvPr>
          <p:cNvSpPr txBox="1"/>
          <p:nvPr/>
        </p:nvSpPr>
        <p:spPr>
          <a:xfrm>
            <a:off x="7688984" y="3692997"/>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34" name="Tekstvak 33">
            <a:extLst>
              <a:ext uri="{FF2B5EF4-FFF2-40B4-BE49-F238E27FC236}">
                <a16:creationId xmlns:a16="http://schemas.microsoft.com/office/drawing/2014/main" id="{707FBDCE-BA56-7429-985D-F243A368D212}"/>
              </a:ext>
            </a:extLst>
          </p:cNvPr>
          <p:cNvSpPr txBox="1"/>
          <p:nvPr/>
        </p:nvSpPr>
        <p:spPr>
          <a:xfrm>
            <a:off x="7908999" y="3695346"/>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35" name="Tekstvak 34">
            <a:extLst>
              <a:ext uri="{FF2B5EF4-FFF2-40B4-BE49-F238E27FC236}">
                <a16:creationId xmlns:a16="http://schemas.microsoft.com/office/drawing/2014/main" id="{E6E89644-EB12-3C7B-3615-303817E1C635}"/>
              </a:ext>
            </a:extLst>
          </p:cNvPr>
          <p:cNvSpPr txBox="1"/>
          <p:nvPr/>
        </p:nvSpPr>
        <p:spPr>
          <a:xfrm>
            <a:off x="5010578" y="3690648"/>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36" name="Tekstvak 35">
            <a:extLst>
              <a:ext uri="{FF2B5EF4-FFF2-40B4-BE49-F238E27FC236}">
                <a16:creationId xmlns:a16="http://schemas.microsoft.com/office/drawing/2014/main" id="{3AE4794E-9C44-309A-BB44-0E2BB005763C}"/>
              </a:ext>
            </a:extLst>
          </p:cNvPr>
          <p:cNvSpPr txBox="1"/>
          <p:nvPr/>
        </p:nvSpPr>
        <p:spPr>
          <a:xfrm>
            <a:off x="5230593" y="3692997"/>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37" name="Tekstvak 36">
            <a:extLst>
              <a:ext uri="{FF2B5EF4-FFF2-40B4-BE49-F238E27FC236}">
                <a16:creationId xmlns:a16="http://schemas.microsoft.com/office/drawing/2014/main" id="{F16D3479-05CD-2D21-FF38-703640C99DE0}"/>
              </a:ext>
            </a:extLst>
          </p:cNvPr>
          <p:cNvSpPr txBox="1"/>
          <p:nvPr/>
        </p:nvSpPr>
        <p:spPr>
          <a:xfrm>
            <a:off x="6349781" y="3690648"/>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38" name="Tekstvak 37">
            <a:extLst>
              <a:ext uri="{FF2B5EF4-FFF2-40B4-BE49-F238E27FC236}">
                <a16:creationId xmlns:a16="http://schemas.microsoft.com/office/drawing/2014/main" id="{30311D06-6D15-2F98-9BA1-926696D61FFB}"/>
              </a:ext>
            </a:extLst>
          </p:cNvPr>
          <p:cNvSpPr txBox="1"/>
          <p:nvPr/>
        </p:nvSpPr>
        <p:spPr>
          <a:xfrm>
            <a:off x="6569796" y="3692997"/>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39" name="Tekstvak 38">
            <a:extLst>
              <a:ext uri="{FF2B5EF4-FFF2-40B4-BE49-F238E27FC236}">
                <a16:creationId xmlns:a16="http://schemas.microsoft.com/office/drawing/2014/main" id="{5A708B49-230D-AAE5-A8AB-03FCD3D5A81D}"/>
              </a:ext>
            </a:extLst>
          </p:cNvPr>
          <p:cNvSpPr txBox="1"/>
          <p:nvPr/>
        </p:nvSpPr>
        <p:spPr>
          <a:xfrm>
            <a:off x="2267247" y="4040777"/>
            <a:ext cx="395525" cy="369332"/>
          </a:xfrm>
          <a:prstGeom prst="rect">
            <a:avLst/>
          </a:prstGeom>
          <a:noFill/>
        </p:spPr>
        <p:txBody>
          <a:bodyPr wrap="square" rtlCol="0">
            <a:spAutoFit/>
          </a:bodyPr>
          <a:lstStyle/>
          <a:p>
            <a:r>
              <a:rPr lang="nl-NL" b="1" noProof="0">
                <a:solidFill>
                  <a:schemeClr val="accent4"/>
                </a:solidFill>
                <a:latin typeface="Montserrat" pitchFamily="2" charset="0"/>
              </a:rPr>
              <a:t>z</a:t>
            </a:r>
          </a:p>
        </p:txBody>
      </p:sp>
      <p:sp>
        <p:nvSpPr>
          <p:cNvPr id="40" name="Tekstvak 39">
            <a:extLst>
              <a:ext uri="{FF2B5EF4-FFF2-40B4-BE49-F238E27FC236}">
                <a16:creationId xmlns:a16="http://schemas.microsoft.com/office/drawing/2014/main" id="{16451F9A-2630-97C8-6498-D6333C156E1B}"/>
              </a:ext>
            </a:extLst>
          </p:cNvPr>
          <p:cNvSpPr txBox="1"/>
          <p:nvPr/>
        </p:nvSpPr>
        <p:spPr>
          <a:xfrm>
            <a:off x="2487262" y="4043126"/>
            <a:ext cx="395525" cy="369332"/>
          </a:xfrm>
          <a:prstGeom prst="rect">
            <a:avLst/>
          </a:prstGeom>
          <a:noFill/>
        </p:spPr>
        <p:txBody>
          <a:bodyPr wrap="square" rtlCol="0">
            <a:spAutoFit/>
          </a:bodyPr>
          <a:lstStyle/>
          <a:p>
            <a:r>
              <a:rPr lang="nl-NL" b="1" noProof="0">
                <a:solidFill>
                  <a:schemeClr val="accent4"/>
                </a:solidFill>
                <a:latin typeface="Montserrat" pitchFamily="2" charset="0"/>
              </a:rPr>
              <a:t>p</a:t>
            </a:r>
          </a:p>
        </p:txBody>
      </p:sp>
      <p:sp>
        <p:nvSpPr>
          <p:cNvPr id="45" name="Tekstvak 44">
            <a:extLst>
              <a:ext uri="{FF2B5EF4-FFF2-40B4-BE49-F238E27FC236}">
                <a16:creationId xmlns:a16="http://schemas.microsoft.com/office/drawing/2014/main" id="{A5F92711-5C77-034B-6B23-D62DD7C97752}"/>
              </a:ext>
            </a:extLst>
          </p:cNvPr>
          <p:cNvSpPr txBox="1"/>
          <p:nvPr/>
        </p:nvSpPr>
        <p:spPr>
          <a:xfrm>
            <a:off x="3393037" y="4043126"/>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46" name="Tekstvak 45">
            <a:extLst>
              <a:ext uri="{FF2B5EF4-FFF2-40B4-BE49-F238E27FC236}">
                <a16:creationId xmlns:a16="http://schemas.microsoft.com/office/drawing/2014/main" id="{49B947BC-5FC4-5CB9-870D-D69FFA0DE723}"/>
              </a:ext>
            </a:extLst>
          </p:cNvPr>
          <p:cNvSpPr txBox="1"/>
          <p:nvPr/>
        </p:nvSpPr>
        <p:spPr>
          <a:xfrm>
            <a:off x="3613052" y="4045475"/>
            <a:ext cx="395525" cy="369332"/>
          </a:xfrm>
          <a:prstGeom prst="rect">
            <a:avLst/>
          </a:prstGeom>
          <a:noFill/>
        </p:spPr>
        <p:txBody>
          <a:bodyPr wrap="square" rtlCol="0">
            <a:spAutoFit/>
          </a:bodyPr>
          <a:lstStyle/>
          <a:p>
            <a:r>
              <a:rPr lang="nl-NL" b="1" noProof="0">
                <a:solidFill>
                  <a:schemeClr val="accent4"/>
                </a:solidFill>
                <a:latin typeface="Montserrat" pitchFamily="2" charset="0"/>
              </a:rPr>
              <a:t>z</a:t>
            </a:r>
          </a:p>
        </p:txBody>
      </p:sp>
      <p:sp>
        <p:nvSpPr>
          <p:cNvPr id="47" name="Tekstvak 46">
            <a:extLst>
              <a:ext uri="{FF2B5EF4-FFF2-40B4-BE49-F238E27FC236}">
                <a16:creationId xmlns:a16="http://schemas.microsoft.com/office/drawing/2014/main" id="{C9A02C02-8191-CDBC-9F0D-909D1718D449}"/>
              </a:ext>
            </a:extLst>
          </p:cNvPr>
          <p:cNvSpPr txBox="1"/>
          <p:nvPr/>
        </p:nvSpPr>
        <p:spPr>
          <a:xfrm>
            <a:off x="3845867" y="4040777"/>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48" name="Tekstvak 47">
            <a:extLst>
              <a:ext uri="{FF2B5EF4-FFF2-40B4-BE49-F238E27FC236}">
                <a16:creationId xmlns:a16="http://schemas.microsoft.com/office/drawing/2014/main" id="{C7F07498-95BD-5544-99A2-3E4D1B95A2B4}"/>
              </a:ext>
            </a:extLst>
          </p:cNvPr>
          <p:cNvSpPr txBox="1"/>
          <p:nvPr/>
        </p:nvSpPr>
        <p:spPr>
          <a:xfrm>
            <a:off x="4065882" y="4043126"/>
            <a:ext cx="395525" cy="369332"/>
          </a:xfrm>
          <a:prstGeom prst="rect">
            <a:avLst/>
          </a:prstGeom>
          <a:noFill/>
        </p:spPr>
        <p:txBody>
          <a:bodyPr wrap="square" rtlCol="0">
            <a:spAutoFit/>
          </a:bodyPr>
          <a:lstStyle/>
          <a:p>
            <a:r>
              <a:rPr lang="nl-NL" b="1" noProof="0">
                <a:solidFill>
                  <a:schemeClr val="accent4"/>
                </a:solidFill>
                <a:latin typeface="Montserrat" pitchFamily="2" charset="0"/>
              </a:rPr>
              <a:t>p</a:t>
            </a:r>
          </a:p>
        </p:txBody>
      </p:sp>
      <p:sp>
        <p:nvSpPr>
          <p:cNvPr id="49" name="Tekstvak 48">
            <a:extLst>
              <a:ext uri="{FF2B5EF4-FFF2-40B4-BE49-F238E27FC236}">
                <a16:creationId xmlns:a16="http://schemas.microsoft.com/office/drawing/2014/main" id="{944FBF2C-FA90-13F1-716F-30E53CD7844C}"/>
              </a:ext>
            </a:extLst>
          </p:cNvPr>
          <p:cNvSpPr txBox="1"/>
          <p:nvPr/>
        </p:nvSpPr>
        <p:spPr>
          <a:xfrm>
            <a:off x="4755510" y="4038428"/>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50" name="Tekstvak 49">
            <a:extLst>
              <a:ext uri="{FF2B5EF4-FFF2-40B4-BE49-F238E27FC236}">
                <a16:creationId xmlns:a16="http://schemas.microsoft.com/office/drawing/2014/main" id="{D27325D9-9848-EF63-DC5F-E4F0FBC938D1}"/>
              </a:ext>
            </a:extLst>
          </p:cNvPr>
          <p:cNvSpPr txBox="1"/>
          <p:nvPr/>
        </p:nvSpPr>
        <p:spPr>
          <a:xfrm>
            <a:off x="4975525" y="4040777"/>
            <a:ext cx="395525" cy="369332"/>
          </a:xfrm>
          <a:prstGeom prst="rect">
            <a:avLst/>
          </a:prstGeom>
          <a:noFill/>
        </p:spPr>
        <p:txBody>
          <a:bodyPr wrap="square" rtlCol="0">
            <a:spAutoFit/>
          </a:bodyPr>
          <a:lstStyle/>
          <a:p>
            <a:r>
              <a:rPr lang="nl-NL" b="1" noProof="0">
                <a:solidFill>
                  <a:schemeClr val="accent4"/>
                </a:solidFill>
                <a:latin typeface="Montserrat" pitchFamily="2" charset="0"/>
              </a:rPr>
              <a:t>z</a:t>
            </a:r>
          </a:p>
        </p:txBody>
      </p:sp>
      <p:sp>
        <p:nvSpPr>
          <p:cNvPr id="51" name="Tekstvak 50">
            <a:extLst>
              <a:ext uri="{FF2B5EF4-FFF2-40B4-BE49-F238E27FC236}">
                <a16:creationId xmlns:a16="http://schemas.microsoft.com/office/drawing/2014/main" id="{A78B28A3-CB8B-9839-ED17-7E165CC838EE}"/>
              </a:ext>
            </a:extLst>
          </p:cNvPr>
          <p:cNvSpPr txBox="1"/>
          <p:nvPr/>
        </p:nvSpPr>
        <p:spPr>
          <a:xfrm>
            <a:off x="5208340" y="4036079"/>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52" name="Tekstvak 51">
            <a:extLst>
              <a:ext uri="{FF2B5EF4-FFF2-40B4-BE49-F238E27FC236}">
                <a16:creationId xmlns:a16="http://schemas.microsoft.com/office/drawing/2014/main" id="{CE846A35-8A68-04EB-DE44-27D594FC09A6}"/>
              </a:ext>
            </a:extLst>
          </p:cNvPr>
          <p:cNvSpPr txBox="1"/>
          <p:nvPr/>
        </p:nvSpPr>
        <p:spPr>
          <a:xfrm>
            <a:off x="5428355" y="4038428"/>
            <a:ext cx="395525" cy="369332"/>
          </a:xfrm>
          <a:prstGeom prst="rect">
            <a:avLst/>
          </a:prstGeom>
          <a:noFill/>
        </p:spPr>
        <p:txBody>
          <a:bodyPr wrap="square" rtlCol="0">
            <a:spAutoFit/>
          </a:bodyPr>
          <a:lstStyle/>
          <a:p>
            <a:r>
              <a:rPr lang="nl-NL" b="1" noProof="0">
                <a:solidFill>
                  <a:schemeClr val="accent4"/>
                </a:solidFill>
                <a:latin typeface="Montserrat" pitchFamily="2" charset="0"/>
              </a:rPr>
              <a:t>p</a:t>
            </a:r>
          </a:p>
        </p:txBody>
      </p:sp>
      <p:sp>
        <p:nvSpPr>
          <p:cNvPr id="53" name="Tekstvak 52">
            <a:extLst>
              <a:ext uri="{FF2B5EF4-FFF2-40B4-BE49-F238E27FC236}">
                <a16:creationId xmlns:a16="http://schemas.microsoft.com/office/drawing/2014/main" id="{0946AD8B-C8F4-DADA-EA49-06FF0B97A719}"/>
              </a:ext>
            </a:extLst>
          </p:cNvPr>
          <p:cNvSpPr txBox="1"/>
          <p:nvPr/>
        </p:nvSpPr>
        <p:spPr>
          <a:xfrm>
            <a:off x="6114115" y="4045475"/>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54" name="Tekstvak 53">
            <a:extLst>
              <a:ext uri="{FF2B5EF4-FFF2-40B4-BE49-F238E27FC236}">
                <a16:creationId xmlns:a16="http://schemas.microsoft.com/office/drawing/2014/main" id="{03B45ECF-5AD2-EAE6-E8D5-2B0D171D8CB6}"/>
              </a:ext>
            </a:extLst>
          </p:cNvPr>
          <p:cNvSpPr txBox="1"/>
          <p:nvPr/>
        </p:nvSpPr>
        <p:spPr>
          <a:xfrm>
            <a:off x="6334130" y="4047824"/>
            <a:ext cx="395525" cy="369332"/>
          </a:xfrm>
          <a:prstGeom prst="rect">
            <a:avLst/>
          </a:prstGeom>
          <a:noFill/>
        </p:spPr>
        <p:txBody>
          <a:bodyPr wrap="square" rtlCol="0">
            <a:spAutoFit/>
          </a:bodyPr>
          <a:lstStyle/>
          <a:p>
            <a:r>
              <a:rPr lang="nl-NL" b="1" noProof="0">
                <a:solidFill>
                  <a:schemeClr val="accent4"/>
                </a:solidFill>
                <a:latin typeface="Montserrat" pitchFamily="2" charset="0"/>
              </a:rPr>
              <a:t>z</a:t>
            </a:r>
          </a:p>
        </p:txBody>
      </p:sp>
      <p:sp>
        <p:nvSpPr>
          <p:cNvPr id="55" name="Tekstvak 54">
            <a:extLst>
              <a:ext uri="{FF2B5EF4-FFF2-40B4-BE49-F238E27FC236}">
                <a16:creationId xmlns:a16="http://schemas.microsoft.com/office/drawing/2014/main" id="{E4834ED8-9AC9-EDC7-5F6E-850B40081423}"/>
              </a:ext>
            </a:extLst>
          </p:cNvPr>
          <p:cNvSpPr txBox="1"/>
          <p:nvPr/>
        </p:nvSpPr>
        <p:spPr>
          <a:xfrm>
            <a:off x="6566945" y="4043126"/>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56" name="Tekstvak 55">
            <a:extLst>
              <a:ext uri="{FF2B5EF4-FFF2-40B4-BE49-F238E27FC236}">
                <a16:creationId xmlns:a16="http://schemas.microsoft.com/office/drawing/2014/main" id="{A26064E5-8432-0B9B-E9BA-3276D4AA59CB}"/>
              </a:ext>
            </a:extLst>
          </p:cNvPr>
          <p:cNvSpPr txBox="1"/>
          <p:nvPr/>
        </p:nvSpPr>
        <p:spPr>
          <a:xfrm>
            <a:off x="6786960" y="4045475"/>
            <a:ext cx="395525" cy="369332"/>
          </a:xfrm>
          <a:prstGeom prst="rect">
            <a:avLst/>
          </a:prstGeom>
          <a:noFill/>
        </p:spPr>
        <p:txBody>
          <a:bodyPr wrap="square" rtlCol="0">
            <a:spAutoFit/>
          </a:bodyPr>
          <a:lstStyle/>
          <a:p>
            <a:r>
              <a:rPr lang="nl-NL" b="1" noProof="0">
                <a:solidFill>
                  <a:schemeClr val="accent4"/>
                </a:solidFill>
                <a:latin typeface="Montserrat" pitchFamily="2" charset="0"/>
              </a:rPr>
              <a:t>p</a:t>
            </a:r>
          </a:p>
        </p:txBody>
      </p:sp>
      <p:sp>
        <p:nvSpPr>
          <p:cNvPr id="57" name="Tekstvak 56">
            <a:extLst>
              <a:ext uri="{FF2B5EF4-FFF2-40B4-BE49-F238E27FC236}">
                <a16:creationId xmlns:a16="http://schemas.microsoft.com/office/drawing/2014/main" id="{F8132C47-900B-9ACF-B5C9-B4D267EB4D59}"/>
              </a:ext>
            </a:extLst>
          </p:cNvPr>
          <p:cNvSpPr txBox="1"/>
          <p:nvPr/>
        </p:nvSpPr>
        <p:spPr>
          <a:xfrm>
            <a:off x="7476588" y="4045475"/>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58" name="Tekstvak 57">
            <a:extLst>
              <a:ext uri="{FF2B5EF4-FFF2-40B4-BE49-F238E27FC236}">
                <a16:creationId xmlns:a16="http://schemas.microsoft.com/office/drawing/2014/main" id="{E57A0C1D-D4E7-1B49-A9C2-8080794F51D4}"/>
              </a:ext>
            </a:extLst>
          </p:cNvPr>
          <p:cNvSpPr txBox="1"/>
          <p:nvPr/>
        </p:nvSpPr>
        <p:spPr>
          <a:xfrm>
            <a:off x="7696603" y="4047824"/>
            <a:ext cx="395525" cy="369332"/>
          </a:xfrm>
          <a:prstGeom prst="rect">
            <a:avLst/>
          </a:prstGeom>
          <a:noFill/>
        </p:spPr>
        <p:txBody>
          <a:bodyPr wrap="square" rtlCol="0">
            <a:spAutoFit/>
          </a:bodyPr>
          <a:lstStyle/>
          <a:p>
            <a:r>
              <a:rPr lang="nl-NL" b="1" noProof="0">
                <a:solidFill>
                  <a:schemeClr val="accent4"/>
                </a:solidFill>
                <a:latin typeface="Montserrat" pitchFamily="2" charset="0"/>
              </a:rPr>
              <a:t>z</a:t>
            </a:r>
          </a:p>
        </p:txBody>
      </p:sp>
      <p:sp>
        <p:nvSpPr>
          <p:cNvPr id="59" name="Tekstvak 58">
            <a:extLst>
              <a:ext uri="{FF2B5EF4-FFF2-40B4-BE49-F238E27FC236}">
                <a16:creationId xmlns:a16="http://schemas.microsoft.com/office/drawing/2014/main" id="{3841C312-784F-A191-24B8-D6006F3E6825}"/>
              </a:ext>
            </a:extLst>
          </p:cNvPr>
          <p:cNvSpPr txBox="1"/>
          <p:nvPr/>
        </p:nvSpPr>
        <p:spPr>
          <a:xfrm>
            <a:off x="7929418" y="4043126"/>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60" name="Tekstvak 59">
            <a:extLst>
              <a:ext uri="{FF2B5EF4-FFF2-40B4-BE49-F238E27FC236}">
                <a16:creationId xmlns:a16="http://schemas.microsoft.com/office/drawing/2014/main" id="{28FCE6B5-FF71-70DF-D811-2CE7D24EBC97}"/>
              </a:ext>
            </a:extLst>
          </p:cNvPr>
          <p:cNvSpPr txBox="1"/>
          <p:nvPr/>
        </p:nvSpPr>
        <p:spPr>
          <a:xfrm>
            <a:off x="8149433" y="4045475"/>
            <a:ext cx="395525" cy="369332"/>
          </a:xfrm>
          <a:prstGeom prst="rect">
            <a:avLst/>
          </a:prstGeom>
          <a:noFill/>
        </p:spPr>
        <p:txBody>
          <a:bodyPr wrap="square" rtlCol="0">
            <a:spAutoFit/>
          </a:bodyPr>
          <a:lstStyle/>
          <a:p>
            <a:r>
              <a:rPr lang="nl-NL" b="1" noProof="0">
                <a:solidFill>
                  <a:schemeClr val="accent4"/>
                </a:solidFill>
                <a:latin typeface="Montserrat" pitchFamily="2" charset="0"/>
              </a:rPr>
              <a:t>p</a:t>
            </a:r>
          </a:p>
        </p:txBody>
      </p:sp>
      <p:sp>
        <p:nvSpPr>
          <p:cNvPr id="61" name="Tekstvak 60">
            <a:extLst>
              <a:ext uri="{FF2B5EF4-FFF2-40B4-BE49-F238E27FC236}">
                <a16:creationId xmlns:a16="http://schemas.microsoft.com/office/drawing/2014/main" id="{3DC48E4C-7297-F76E-5C28-3E3492022864}"/>
              </a:ext>
            </a:extLst>
          </p:cNvPr>
          <p:cNvSpPr txBox="1"/>
          <p:nvPr/>
        </p:nvSpPr>
        <p:spPr>
          <a:xfrm>
            <a:off x="1958632" y="1834622"/>
            <a:ext cx="2269764" cy="369332"/>
          </a:xfrm>
          <a:prstGeom prst="rect">
            <a:avLst/>
          </a:prstGeom>
          <a:noFill/>
        </p:spPr>
        <p:txBody>
          <a:bodyPr wrap="square" rtlCol="0">
            <a:spAutoFit/>
          </a:bodyPr>
          <a:lstStyle/>
          <a:p>
            <a:r>
              <a:rPr lang="nl-NL" noProof="0">
                <a:latin typeface="Montserrat" pitchFamily="2" charset="77"/>
              </a:rPr>
              <a:t>ZzPp</a:t>
            </a:r>
          </a:p>
        </p:txBody>
      </p:sp>
      <p:sp>
        <p:nvSpPr>
          <p:cNvPr id="62" name="Tekstvak 61">
            <a:extLst>
              <a:ext uri="{FF2B5EF4-FFF2-40B4-BE49-F238E27FC236}">
                <a16:creationId xmlns:a16="http://schemas.microsoft.com/office/drawing/2014/main" id="{B9B21C3D-BF79-5469-7539-AA50058C002C}"/>
              </a:ext>
            </a:extLst>
          </p:cNvPr>
          <p:cNvSpPr txBox="1"/>
          <p:nvPr/>
        </p:nvSpPr>
        <p:spPr>
          <a:xfrm>
            <a:off x="1958632" y="2108703"/>
            <a:ext cx="2269764" cy="369332"/>
          </a:xfrm>
          <a:prstGeom prst="rect">
            <a:avLst/>
          </a:prstGeom>
          <a:noFill/>
        </p:spPr>
        <p:txBody>
          <a:bodyPr wrap="square" rtlCol="0">
            <a:spAutoFit/>
          </a:bodyPr>
          <a:lstStyle/>
          <a:p>
            <a:r>
              <a:rPr lang="nl-NL" noProof="0">
                <a:latin typeface="Montserrat" pitchFamily="2" charset="77"/>
              </a:rPr>
              <a:t>ZP, Zp, zP, zp</a:t>
            </a:r>
          </a:p>
        </p:txBody>
      </p:sp>
      <p:sp>
        <p:nvSpPr>
          <p:cNvPr id="64" name="Tekstvak 63">
            <a:extLst>
              <a:ext uri="{FF2B5EF4-FFF2-40B4-BE49-F238E27FC236}">
                <a16:creationId xmlns:a16="http://schemas.microsoft.com/office/drawing/2014/main" id="{9C7EEFD2-9EB8-92B4-43D7-02D5DF63CA82}"/>
              </a:ext>
            </a:extLst>
          </p:cNvPr>
          <p:cNvSpPr txBox="1"/>
          <p:nvPr/>
        </p:nvSpPr>
        <p:spPr>
          <a:xfrm>
            <a:off x="1936249" y="2382784"/>
            <a:ext cx="3694966" cy="369332"/>
          </a:xfrm>
          <a:prstGeom prst="rect">
            <a:avLst/>
          </a:prstGeom>
          <a:noFill/>
        </p:spPr>
        <p:txBody>
          <a:bodyPr wrap="square" rtlCol="0">
            <a:spAutoFit/>
          </a:bodyPr>
          <a:lstStyle/>
          <a:p>
            <a:r>
              <a:rPr lang="nl-NL" noProof="0">
                <a:latin typeface="Montserrat" pitchFamily="2" charset="77"/>
              </a:rPr>
              <a:t>zwarte kip met pluizige poten</a:t>
            </a:r>
          </a:p>
        </p:txBody>
      </p:sp>
      <p:sp>
        <p:nvSpPr>
          <p:cNvPr id="65" name="Tekstvak 64">
            <a:extLst>
              <a:ext uri="{FF2B5EF4-FFF2-40B4-BE49-F238E27FC236}">
                <a16:creationId xmlns:a16="http://schemas.microsoft.com/office/drawing/2014/main" id="{2D3B4F8D-3DAC-AC8D-8472-080CE2FEBE5C}"/>
              </a:ext>
            </a:extLst>
          </p:cNvPr>
          <p:cNvSpPr txBox="1"/>
          <p:nvPr/>
        </p:nvSpPr>
        <p:spPr>
          <a:xfrm>
            <a:off x="438713" y="1443583"/>
            <a:ext cx="1519919" cy="369332"/>
          </a:xfrm>
          <a:prstGeom prst="rect">
            <a:avLst/>
          </a:prstGeom>
          <a:noFill/>
        </p:spPr>
        <p:txBody>
          <a:bodyPr wrap="square" rtlCol="0">
            <a:spAutoFit/>
          </a:bodyPr>
          <a:lstStyle/>
          <a:p>
            <a:pPr algn="ctr"/>
            <a:r>
              <a:rPr lang="nl-NL" b="1" noProof="0">
                <a:latin typeface="Montserrat" pitchFamily="2" charset="77"/>
              </a:rPr>
              <a:t>Kip 1</a:t>
            </a:r>
            <a:endParaRPr lang="nl-NL" noProof="0">
              <a:latin typeface="Montserrat" pitchFamily="2" charset="77"/>
            </a:endParaRPr>
          </a:p>
        </p:txBody>
      </p:sp>
      <p:sp>
        <p:nvSpPr>
          <p:cNvPr id="66" name="Tekstvak 65">
            <a:extLst>
              <a:ext uri="{FF2B5EF4-FFF2-40B4-BE49-F238E27FC236}">
                <a16:creationId xmlns:a16="http://schemas.microsoft.com/office/drawing/2014/main" id="{724687D1-E514-A446-40DA-351858760F0B}"/>
              </a:ext>
            </a:extLst>
          </p:cNvPr>
          <p:cNvSpPr txBox="1"/>
          <p:nvPr/>
        </p:nvSpPr>
        <p:spPr>
          <a:xfrm>
            <a:off x="5792175" y="1551787"/>
            <a:ext cx="5067300" cy="1200329"/>
          </a:xfrm>
          <a:prstGeom prst="rect">
            <a:avLst/>
          </a:prstGeom>
          <a:noFill/>
        </p:spPr>
        <p:txBody>
          <a:bodyPr wrap="square" rtlCol="0">
            <a:spAutoFit/>
          </a:bodyPr>
          <a:lstStyle/>
          <a:p>
            <a:endParaRPr lang="nl-NL" b="1" noProof="0">
              <a:latin typeface="Montserrat" pitchFamily="2" charset="77"/>
            </a:endParaRPr>
          </a:p>
          <a:p>
            <a:r>
              <a:rPr lang="nl-NL" b="1" noProof="0">
                <a:latin typeface="Montserrat" pitchFamily="2" charset="77"/>
              </a:rPr>
              <a:t>Genotype</a:t>
            </a:r>
            <a:r>
              <a:rPr lang="nl-NL" noProof="0">
                <a:latin typeface="Montserrat" pitchFamily="2" charset="77"/>
              </a:rPr>
              <a:t>: </a:t>
            </a:r>
          </a:p>
          <a:p>
            <a:r>
              <a:rPr lang="nl-NL" b="1" noProof="0">
                <a:latin typeface="Montserrat" pitchFamily="2" charset="77"/>
              </a:rPr>
              <a:t>Gameten</a:t>
            </a:r>
            <a:r>
              <a:rPr lang="nl-NL" noProof="0">
                <a:latin typeface="Montserrat" pitchFamily="2" charset="77"/>
              </a:rPr>
              <a:t>: </a:t>
            </a:r>
          </a:p>
          <a:p>
            <a:r>
              <a:rPr lang="nl-NL" b="1" noProof="0">
                <a:latin typeface="Montserrat" pitchFamily="2" charset="77"/>
              </a:rPr>
              <a:t>Fenotype</a:t>
            </a:r>
            <a:r>
              <a:rPr lang="nl-NL" noProof="0">
                <a:latin typeface="Montserrat" pitchFamily="2" charset="77"/>
              </a:rPr>
              <a:t>:</a:t>
            </a:r>
          </a:p>
        </p:txBody>
      </p:sp>
      <p:sp>
        <p:nvSpPr>
          <p:cNvPr id="67" name="Tekstvak 66">
            <a:extLst>
              <a:ext uri="{FF2B5EF4-FFF2-40B4-BE49-F238E27FC236}">
                <a16:creationId xmlns:a16="http://schemas.microsoft.com/office/drawing/2014/main" id="{53045064-210D-064B-DF01-721760517EAB}"/>
              </a:ext>
            </a:extLst>
          </p:cNvPr>
          <p:cNvSpPr txBox="1"/>
          <p:nvPr/>
        </p:nvSpPr>
        <p:spPr>
          <a:xfrm>
            <a:off x="7213326" y="1826338"/>
            <a:ext cx="2269764" cy="369332"/>
          </a:xfrm>
          <a:prstGeom prst="rect">
            <a:avLst/>
          </a:prstGeom>
          <a:noFill/>
        </p:spPr>
        <p:txBody>
          <a:bodyPr wrap="square" rtlCol="0">
            <a:spAutoFit/>
          </a:bodyPr>
          <a:lstStyle/>
          <a:p>
            <a:r>
              <a:rPr lang="nl-NL" noProof="0">
                <a:latin typeface="Montserrat" pitchFamily="2" charset="77"/>
              </a:rPr>
              <a:t>zzpp</a:t>
            </a:r>
          </a:p>
        </p:txBody>
      </p:sp>
      <p:sp>
        <p:nvSpPr>
          <p:cNvPr id="68" name="Tekstvak 67">
            <a:extLst>
              <a:ext uri="{FF2B5EF4-FFF2-40B4-BE49-F238E27FC236}">
                <a16:creationId xmlns:a16="http://schemas.microsoft.com/office/drawing/2014/main" id="{64549F72-E9E5-2287-08E3-8D14E321D3E7}"/>
              </a:ext>
            </a:extLst>
          </p:cNvPr>
          <p:cNvSpPr txBox="1"/>
          <p:nvPr/>
        </p:nvSpPr>
        <p:spPr>
          <a:xfrm>
            <a:off x="7213326" y="2100419"/>
            <a:ext cx="2269764" cy="369332"/>
          </a:xfrm>
          <a:prstGeom prst="rect">
            <a:avLst/>
          </a:prstGeom>
          <a:noFill/>
        </p:spPr>
        <p:txBody>
          <a:bodyPr wrap="square" rtlCol="0">
            <a:spAutoFit/>
          </a:bodyPr>
          <a:lstStyle/>
          <a:p>
            <a:r>
              <a:rPr lang="nl-NL" noProof="0">
                <a:latin typeface="Montserrat" pitchFamily="2" charset="77"/>
              </a:rPr>
              <a:t>zp</a:t>
            </a:r>
          </a:p>
        </p:txBody>
      </p:sp>
      <p:sp>
        <p:nvSpPr>
          <p:cNvPr id="69" name="Tekstvak 68">
            <a:extLst>
              <a:ext uri="{FF2B5EF4-FFF2-40B4-BE49-F238E27FC236}">
                <a16:creationId xmlns:a16="http://schemas.microsoft.com/office/drawing/2014/main" id="{087E353F-1579-FFB3-FA7E-A0E0947B5125}"/>
              </a:ext>
            </a:extLst>
          </p:cNvPr>
          <p:cNvSpPr txBox="1"/>
          <p:nvPr/>
        </p:nvSpPr>
        <p:spPr>
          <a:xfrm>
            <a:off x="7190943" y="2374500"/>
            <a:ext cx="4078038" cy="369332"/>
          </a:xfrm>
          <a:prstGeom prst="rect">
            <a:avLst/>
          </a:prstGeom>
          <a:noFill/>
        </p:spPr>
        <p:txBody>
          <a:bodyPr wrap="square" rtlCol="0">
            <a:spAutoFit/>
          </a:bodyPr>
          <a:lstStyle/>
          <a:p>
            <a:r>
              <a:rPr lang="nl-NL" noProof="0">
                <a:latin typeface="Montserrat" pitchFamily="2" charset="77"/>
              </a:rPr>
              <a:t>witte kip zonder pluizige poten</a:t>
            </a:r>
          </a:p>
        </p:txBody>
      </p:sp>
      <p:sp>
        <p:nvSpPr>
          <p:cNvPr id="70" name="Tekstvak 69">
            <a:extLst>
              <a:ext uri="{FF2B5EF4-FFF2-40B4-BE49-F238E27FC236}">
                <a16:creationId xmlns:a16="http://schemas.microsoft.com/office/drawing/2014/main" id="{456697B8-034C-8B7C-7455-8F253EE0178F}"/>
              </a:ext>
            </a:extLst>
          </p:cNvPr>
          <p:cNvSpPr txBox="1"/>
          <p:nvPr/>
        </p:nvSpPr>
        <p:spPr>
          <a:xfrm>
            <a:off x="5693407" y="1435299"/>
            <a:ext cx="1519919" cy="369332"/>
          </a:xfrm>
          <a:prstGeom prst="rect">
            <a:avLst/>
          </a:prstGeom>
          <a:noFill/>
        </p:spPr>
        <p:txBody>
          <a:bodyPr wrap="square" rtlCol="0">
            <a:spAutoFit/>
          </a:bodyPr>
          <a:lstStyle/>
          <a:p>
            <a:pPr algn="ctr"/>
            <a:r>
              <a:rPr lang="nl-NL" b="1" noProof="0">
                <a:latin typeface="Montserrat" pitchFamily="2" charset="77"/>
              </a:rPr>
              <a:t>Kip 2</a:t>
            </a:r>
            <a:endParaRPr lang="nl-NL" noProof="0">
              <a:latin typeface="Montserrat" pitchFamily="2" charset="77"/>
            </a:endParaRPr>
          </a:p>
        </p:txBody>
      </p:sp>
      <p:sp>
        <p:nvSpPr>
          <p:cNvPr id="71" name="Tekstvak 70">
            <a:extLst>
              <a:ext uri="{FF2B5EF4-FFF2-40B4-BE49-F238E27FC236}">
                <a16:creationId xmlns:a16="http://schemas.microsoft.com/office/drawing/2014/main" id="{0F8DC912-1AEB-C2CC-D90C-1F0D99C306E3}"/>
              </a:ext>
            </a:extLst>
          </p:cNvPr>
          <p:cNvSpPr txBox="1"/>
          <p:nvPr/>
        </p:nvSpPr>
        <p:spPr>
          <a:xfrm>
            <a:off x="562779" y="4699325"/>
            <a:ext cx="1271786" cy="1200329"/>
          </a:xfrm>
          <a:prstGeom prst="rect">
            <a:avLst/>
          </a:prstGeom>
          <a:noFill/>
        </p:spPr>
        <p:txBody>
          <a:bodyPr wrap="square" rtlCol="0">
            <a:spAutoFit/>
          </a:bodyPr>
          <a:lstStyle/>
          <a:p>
            <a:pPr algn="ctr"/>
            <a:r>
              <a:rPr lang="nl-NL" b="1" noProof="0">
                <a:latin typeface="Montserrat" pitchFamily="2" charset="77"/>
              </a:rPr>
              <a:t>witte kip zonder pluizige poten</a:t>
            </a:r>
          </a:p>
        </p:txBody>
      </p:sp>
      <p:sp>
        <p:nvSpPr>
          <p:cNvPr id="72" name="Tekstvak 71">
            <a:extLst>
              <a:ext uri="{FF2B5EF4-FFF2-40B4-BE49-F238E27FC236}">
                <a16:creationId xmlns:a16="http://schemas.microsoft.com/office/drawing/2014/main" id="{DC69FB4F-7157-5A9A-C552-E266804C1E04}"/>
              </a:ext>
            </a:extLst>
          </p:cNvPr>
          <p:cNvSpPr txBox="1"/>
          <p:nvPr/>
        </p:nvSpPr>
        <p:spPr>
          <a:xfrm>
            <a:off x="4050909" y="3204332"/>
            <a:ext cx="3811679" cy="369332"/>
          </a:xfrm>
          <a:prstGeom prst="rect">
            <a:avLst/>
          </a:prstGeom>
          <a:noFill/>
        </p:spPr>
        <p:txBody>
          <a:bodyPr wrap="square" rtlCol="0">
            <a:spAutoFit/>
          </a:bodyPr>
          <a:lstStyle/>
          <a:p>
            <a:r>
              <a:rPr lang="nl-NL" b="1" noProof="0">
                <a:latin typeface="Montserrat" pitchFamily="2" charset="77"/>
              </a:rPr>
              <a:t>zwarte kip met pluizige poten</a:t>
            </a:r>
          </a:p>
        </p:txBody>
      </p:sp>
      <p:sp>
        <p:nvSpPr>
          <p:cNvPr id="8" name="Tekstvak 7">
            <a:extLst>
              <a:ext uri="{FF2B5EF4-FFF2-40B4-BE49-F238E27FC236}">
                <a16:creationId xmlns:a16="http://schemas.microsoft.com/office/drawing/2014/main" id="{B6C9770D-3A7F-028E-1B90-FC1C3E594987}"/>
              </a:ext>
            </a:extLst>
          </p:cNvPr>
          <p:cNvSpPr txBox="1"/>
          <p:nvPr/>
        </p:nvSpPr>
        <p:spPr>
          <a:xfrm>
            <a:off x="4260362" y="3052208"/>
            <a:ext cx="3127035" cy="307777"/>
          </a:xfrm>
          <a:prstGeom prst="rect">
            <a:avLst/>
          </a:prstGeom>
          <a:noFill/>
        </p:spPr>
        <p:txBody>
          <a:bodyPr wrap="square">
            <a:spAutoFit/>
          </a:bodyPr>
          <a:lstStyle/>
          <a:p>
            <a:pPr algn="ctr" rtl="0"/>
            <a:r>
              <a:rPr lang="nl-BE" sz="1400" b="0" i="0">
                <a:solidFill>
                  <a:srgbClr val="000000"/>
                </a:solidFill>
                <a:effectLst/>
                <a:latin typeface="Montserrat" pitchFamily="2" charset="77"/>
              </a:rPr>
              <a:t>Eigenschap individu (fenotype)</a:t>
            </a:r>
            <a:endParaRPr lang="nl-BE" sz="1400">
              <a:effectLst/>
              <a:latin typeface="Montserrat" pitchFamily="2" charset="77"/>
            </a:endParaRPr>
          </a:p>
        </p:txBody>
      </p:sp>
      <p:sp>
        <p:nvSpPr>
          <p:cNvPr id="10" name="Tekstvak 9">
            <a:extLst>
              <a:ext uri="{FF2B5EF4-FFF2-40B4-BE49-F238E27FC236}">
                <a16:creationId xmlns:a16="http://schemas.microsoft.com/office/drawing/2014/main" id="{54E25420-6B0C-1E01-9A33-78284F684275}"/>
              </a:ext>
            </a:extLst>
          </p:cNvPr>
          <p:cNvSpPr txBox="1"/>
          <p:nvPr/>
        </p:nvSpPr>
        <p:spPr>
          <a:xfrm>
            <a:off x="508158" y="4035835"/>
            <a:ext cx="1405749" cy="738664"/>
          </a:xfrm>
          <a:prstGeom prst="rect">
            <a:avLst/>
          </a:prstGeom>
          <a:noFill/>
        </p:spPr>
        <p:txBody>
          <a:bodyPr wrap="square">
            <a:spAutoFit/>
          </a:bodyPr>
          <a:lstStyle/>
          <a:p>
            <a:pPr algn="ctr" rtl="0"/>
            <a:r>
              <a:rPr lang="nl-BE" sz="1400" b="0" i="0">
                <a:solidFill>
                  <a:srgbClr val="000000"/>
                </a:solidFill>
                <a:effectLst/>
                <a:latin typeface="Montserrat" pitchFamily="2" charset="77"/>
              </a:rPr>
              <a:t>Eigenschap individu (fenotype)</a:t>
            </a:r>
            <a:endParaRPr lang="nl-BE" sz="1400">
              <a:effectLst/>
              <a:latin typeface="Montserrat" pitchFamily="2" charset="77"/>
            </a:endParaRPr>
          </a:p>
        </p:txBody>
      </p:sp>
      <p:sp>
        <p:nvSpPr>
          <p:cNvPr id="11" name="Tekstvak 10">
            <a:extLst>
              <a:ext uri="{FF2B5EF4-FFF2-40B4-BE49-F238E27FC236}">
                <a16:creationId xmlns:a16="http://schemas.microsoft.com/office/drawing/2014/main" id="{278053A6-E488-09BC-3324-0B036BEDB72F}"/>
              </a:ext>
            </a:extLst>
          </p:cNvPr>
          <p:cNvSpPr txBox="1"/>
          <p:nvPr/>
        </p:nvSpPr>
        <p:spPr>
          <a:xfrm>
            <a:off x="3353795" y="3478268"/>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12" name="Tekstvak 11">
            <a:extLst>
              <a:ext uri="{FF2B5EF4-FFF2-40B4-BE49-F238E27FC236}">
                <a16:creationId xmlns:a16="http://schemas.microsoft.com/office/drawing/2014/main" id="{9923E437-9644-3AC1-A90D-711920448185}"/>
              </a:ext>
            </a:extLst>
          </p:cNvPr>
          <p:cNvSpPr txBox="1"/>
          <p:nvPr/>
        </p:nvSpPr>
        <p:spPr>
          <a:xfrm>
            <a:off x="4764025" y="3477600"/>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13" name="Tekstvak 12">
            <a:extLst>
              <a:ext uri="{FF2B5EF4-FFF2-40B4-BE49-F238E27FC236}">
                <a16:creationId xmlns:a16="http://schemas.microsoft.com/office/drawing/2014/main" id="{747761DE-F65E-57BF-0CCB-096F9BCE9015}"/>
              </a:ext>
            </a:extLst>
          </p:cNvPr>
          <p:cNvSpPr txBox="1"/>
          <p:nvPr/>
        </p:nvSpPr>
        <p:spPr>
          <a:xfrm>
            <a:off x="6139623" y="3477600"/>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14" name="Tekstvak 13">
            <a:extLst>
              <a:ext uri="{FF2B5EF4-FFF2-40B4-BE49-F238E27FC236}">
                <a16:creationId xmlns:a16="http://schemas.microsoft.com/office/drawing/2014/main" id="{82151130-9F02-FF23-7CD9-98BC45CD98D8}"/>
              </a:ext>
            </a:extLst>
          </p:cNvPr>
          <p:cNvSpPr txBox="1"/>
          <p:nvPr/>
        </p:nvSpPr>
        <p:spPr>
          <a:xfrm>
            <a:off x="7370670" y="3477600"/>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15" name="Tekstvak 14">
            <a:extLst>
              <a:ext uri="{FF2B5EF4-FFF2-40B4-BE49-F238E27FC236}">
                <a16:creationId xmlns:a16="http://schemas.microsoft.com/office/drawing/2014/main" id="{C8BD871C-191D-5873-9399-764F36A87722}"/>
              </a:ext>
            </a:extLst>
          </p:cNvPr>
          <p:cNvSpPr txBox="1"/>
          <p:nvPr/>
        </p:nvSpPr>
        <p:spPr>
          <a:xfrm>
            <a:off x="2011978" y="3932863"/>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Tree>
    <p:extLst>
      <p:ext uri="{BB962C8B-B14F-4D97-AF65-F5344CB8AC3E}">
        <p14:creationId xmlns:p14="http://schemas.microsoft.com/office/powerpoint/2010/main" val="125298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5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4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56"/>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 grpId="0"/>
      <p:bldP spid="6" grpId="0"/>
      <p:bldP spid="34" grpId="0"/>
      <p:bldP spid="35" grpId="0"/>
      <p:bldP spid="36" grpId="0"/>
      <p:bldP spid="37" grpId="0"/>
      <p:bldP spid="38" grpId="0"/>
      <p:bldP spid="39" grpId="0"/>
      <p:bldP spid="40"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4" grpId="0"/>
      <p:bldP spid="65" grpId="0"/>
      <p:bldP spid="66" grpId="0"/>
      <p:bldP spid="67" grpId="0"/>
      <p:bldP spid="68" grpId="0"/>
      <p:bldP spid="69" grpId="0"/>
      <p:bldP spid="70" grpId="0"/>
      <p:bldP spid="71" grpId="0"/>
      <p:bldP spid="72" grpId="0"/>
      <p:bldP spid="8"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92B56-B9DB-B83C-C495-120BF1D1CB5B}"/>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BD29D1B4-9B97-633E-6CC2-963863F9F47E}"/>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08FB641B-ED5D-0CDA-5140-DFE3A2682ED0}"/>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4" name="Titel 1">
            <a:extLst>
              <a:ext uri="{FF2B5EF4-FFF2-40B4-BE49-F238E27FC236}">
                <a16:creationId xmlns:a16="http://schemas.microsoft.com/office/drawing/2014/main" id="{CA611E14-E2FE-8199-D7A8-B1A86A5C3DAB}"/>
              </a:ext>
            </a:extLst>
          </p:cNvPr>
          <p:cNvSpPr>
            <a:spLocks noGrp="1"/>
          </p:cNvSpPr>
          <p:nvPr>
            <p:ph type="ctrTitle"/>
          </p:nvPr>
        </p:nvSpPr>
        <p:spPr>
          <a:xfrm>
            <a:off x="381000" y="0"/>
            <a:ext cx="9144000" cy="1352689"/>
          </a:xfrm>
        </p:spPr>
        <p:txBody>
          <a:bodyPr>
            <a:noAutofit/>
          </a:bodyPr>
          <a:lstStyle/>
          <a:p>
            <a:pPr algn="l"/>
            <a:r>
              <a:rPr lang="nl-NL" sz="5400" b="1" cap="all" noProof="0">
                <a:solidFill>
                  <a:srgbClr val="764652"/>
                </a:solidFill>
                <a:latin typeface="Montserrat" pitchFamily="2" charset="0"/>
              </a:rPr>
              <a:t>Identiteitskaart</a:t>
            </a:r>
          </a:p>
        </p:txBody>
      </p:sp>
      <p:pic>
        <p:nvPicPr>
          <p:cNvPr id="5" name="Afbeelding 4" descr="Afbeelding met Graphics, ontwerp, kunst&#10;&#10;Door AI gegenereerde inhoud is mogelijk onjuist.">
            <a:extLst>
              <a:ext uri="{FF2B5EF4-FFF2-40B4-BE49-F238E27FC236}">
                <a16:creationId xmlns:a16="http://schemas.microsoft.com/office/drawing/2014/main" id="{96AA6D21-5AC5-7382-3209-E1F64FC0EDB8}"/>
              </a:ext>
            </a:extLst>
          </p:cNvPr>
          <p:cNvPicPr>
            <a:picLocks noChangeAspect="1"/>
          </p:cNvPicPr>
          <p:nvPr/>
        </p:nvPicPr>
        <p:blipFill>
          <a:blip r:embed="rId3">
            <a:extLst>
              <a:ext uri="{28A0092B-C50C-407E-A947-70E740481C1C}">
                <a14:useLocalDpi xmlns:a14="http://schemas.microsoft.com/office/drawing/2010/main" val="0"/>
              </a:ext>
            </a:extLst>
          </a:blip>
          <a:srcRect l="11760" t="23041" r="64827" b="20519"/>
          <a:stretch/>
        </p:blipFill>
        <p:spPr>
          <a:xfrm>
            <a:off x="5985731" y="2949855"/>
            <a:ext cx="1544787" cy="2633832"/>
          </a:xfrm>
          <a:prstGeom prst="rect">
            <a:avLst/>
          </a:prstGeom>
        </p:spPr>
      </p:pic>
      <p:graphicFrame>
        <p:nvGraphicFramePr>
          <p:cNvPr id="13" name="Tabel 12">
            <a:extLst>
              <a:ext uri="{FF2B5EF4-FFF2-40B4-BE49-F238E27FC236}">
                <a16:creationId xmlns:a16="http://schemas.microsoft.com/office/drawing/2014/main" id="{D88E9A3C-2C15-D77F-92C9-F2D42189665E}"/>
              </a:ext>
            </a:extLst>
          </p:cNvPr>
          <p:cNvGraphicFramePr>
            <a:graphicFrameLocks noGrp="1"/>
          </p:cNvGraphicFramePr>
          <p:nvPr>
            <p:extLst>
              <p:ext uri="{D42A27DB-BD31-4B8C-83A1-F6EECF244321}">
                <p14:modId xmlns:p14="http://schemas.microsoft.com/office/powerpoint/2010/main" val="3258792697"/>
              </p:ext>
            </p:extLst>
          </p:nvPr>
        </p:nvGraphicFramePr>
        <p:xfrm>
          <a:off x="381000" y="1796270"/>
          <a:ext cx="5714999" cy="3681400"/>
        </p:xfrm>
        <a:graphic>
          <a:graphicData uri="http://schemas.openxmlformats.org/drawingml/2006/table">
            <a:tbl>
              <a:tblPr/>
              <a:tblGrid>
                <a:gridCol w="2315719">
                  <a:extLst>
                    <a:ext uri="{9D8B030D-6E8A-4147-A177-3AD203B41FA5}">
                      <a16:colId xmlns:a16="http://schemas.microsoft.com/office/drawing/2014/main" val="1208039868"/>
                    </a:ext>
                  </a:extLst>
                </a:gridCol>
                <a:gridCol w="849820">
                  <a:extLst>
                    <a:ext uri="{9D8B030D-6E8A-4147-A177-3AD203B41FA5}">
                      <a16:colId xmlns:a16="http://schemas.microsoft.com/office/drawing/2014/main" val="1779566584"/>
                    </a:ext>
                  </a:extLst>
                </a:gridCol>
                <a:gridCol w="849820">
                  <a:extLst>
                    <a:ext uri="{9D8B030D-6E8A-4147-A177-3AD203B41FA5}">
                      <a16:colId xmlns:a16="http://schemas.microsoft.com/office/drawing/2014/main" val="3704773122"/>
                    </a:ext>
                  </a:extLst>
                </a:gridCol>
                <a:gridCol w="849820">
                  <a:extLst>
                    <a:ext uri="{9D8B030D-6E8A-4147-A177-3AD203B41FA5}">
                      <a16:colId xmlns:a16="http://schemas.microsoft.com/office/drawing/2014/main" val="3894118843"/>
                    </a:ext>
                  </a:extLst>
                </a:gridCol>
                <a:gridCol w="849820">
                  <a:extLst>
                    <a:ext uri="{9D8B030D-6E8A-4147-A177-3AD203B41FA5}">
                      <a16:colId xmlns:a16="http://schemas.microsoft.com/office/drawing/2014/main" val="2669645315"/>
                    </a:ext>
                  </a:extLst>
                </a:gridCol>
              </a:tblGrid>
              <a:tr h="368140">
                <a:tc>
                  <a:txBody>
                    <a:bodyPr/>
                    <a:lstStyle/>
                    <a:p>
                      <a:r>
                        <a:rPr lang="nl-NL" sz="1800" b="1" noProof="0">
                          <a:latin typeface="Montserrat" pitchFamily="2" charset="0"/>
                        </a:rPr>
                        <a:t>Naam</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4">
                  <a:txBody>
                    <a:bodyPr/>
                    <a:lstStyle/>
                    <a:p>
                      <a:endParaRPr lang="nl-NL" sz="1800" noProof="0">
                        <a:latin typeface="Montserrat" pitchFamily="2"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914858514"/>
                  </a:ext>
                </a:extLst>
              </a:tr>
              <a:tr h="368140">
                <a:tc>
                  <a:txBody>
                    <a:bodyPr/>
                    <a:lstStyle/>
                    <a:p>
                      <a:r>
                        <a:rPr lang="nl-NL" sz="1800" b="1" noProof="0">
                          <a:latin typeface="Montserrat" pitchFamily="2" charset="0"/>
                        </a:rPr>
                        <a:t>Oogkleur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4">
                  <a:txBody>
                    <a:bodyPr/>
                    <a:lstStyle/>
                    <a:p>
                      <a:endParaRPr lang="nl-NL" sz="1800" noProof="0">
                        <a:latin typeface="Montserrat" pitchFamily="2"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284918309"/>
                  </a:ext>
                </a:extLst>
              </a:tr>
              <a:tr h="368140">
                <a:tc>
                  <a:txBody>
                    <a:bodyPr/>
                    <a:lstStyle/>
                    <a:p>
                      <a:r>
                        <a:rPr lang="nl-NL" sz="1800" b="1" noProof="0">
                          <a:latin typeface="Montserrat" pitchFamily="2" charset="0"/>
                        </a:rPr>
                        <a:t>Haarkleur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4">
                  <a:txBody>
                    <a:bodyPr/>
                    <a:lstStyle/>
                    <a:p>
                      <a:endParaRPr lang="nl-NL" sz="1800" noProof="0">
                        <a:latin typeface="Montserrat" pitchFamily="2"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526939774"/>
                  </a:ext>
                </a:extLst>
              </a:tr>
              <a:tr h="368140">
                <a:tc>
                  <a:txBody>
                    <a:bodyPr/>
                    <a:lstStyle/>
                    <a:p>
                      <a:r>
                        <a:rPr lang="nl-NL" sz="1800" b="1" noProof="0">
                          <a:latin typeface="Montserrat" pitchFamily="2" charset="0"/>
                        </a:rPr>
                        <a:t>Geslacht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4">
                  <a:txBody>
                    <a:bodyPr/>
                    <a:lstStyle/>
                    <a:p>
                      <a:endParaRPr lang="nl-NL" sz="1800" noProof="0">
                        <a:latin typeface="Montserrat" pitchFamily="2"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410430732"/>
                  </a:ext>
                </a:extLst>
              </a:tr>
              <a:tr h="368140">
                <a:tc>
                  <a:txBody>
                    <a:bodyPr/>
                    <a:lstStyle/>
                    <a:p>
                      <a:r>
                        <a:rPr lang="nl-NL" sz="1800" b="1" noProof="0">
                          <a:latin typeface="Montserrat" pitchFamily="2" charset="0"/>
                        </a:rPr>
                        <a:t>Kleurenblindheid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4">
                  <a:txBody>
                    <a:bodyPr/>
                    <a:lstStyle/>
                    <a:p>
                      <a:endParaRPr lang="nl-NL" sz="1800" noProof="0">
                        <a:latin typeface="Montserrat" pitchFamily="2"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817035127"/>
                  </a:ext>
                </a:extLst>
              </a:tr>
              <a:tr h="368140">
                <a:tc>
                  <a:txBody>
                    <a:bodyPr/>
                    <a:lstStyle/>
                    <a:p>
                      <a:r>
                        <a:rPr lang="nl-NL" sz="1800" b="1" noProof="0">
                          <a:latin typeface="Montserrat" pitchFamily="2" charset="0"/>
                        </a:rPr>
                        <a:t>Bloedgroep</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nl-NL" sz="1800" noProof="0">
                          <a:latin typeface="Montserrat" pitchFamily="2" charset="0"/>
                        </a:rPr>
                        <a:t>O</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nl-NL" sz="1800" noProof="0">
                          <a:latin typeface="Montserrat" pitchFamily="2" charset="0"/>
                        </a:rPr>
                        <a:t>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nl-NL" sz="1800" noProof="0">
                          <a:latin typeface="Montserrat" pitchFamily="2" charset="0"/>
                        </a:rPr>
                        <a:t>B</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nl-NL" sz="1800" noProof="0">
                          <a:latin typeface="Montserrat" pitchFamily="2" charset="0"/>
                        </a:rPr>
                        <a:t>AB</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0438225"/>
                  </a:ext>
                </a:extLst>
              </a:tr>
              <a:tr h="368140">
                <a:tc>
                  <a:txBody>
                    <a:bodyPr/>
                    <a:lstStyle/>
                    <a:p>
                      <a:r>
                        <a:rPr lang="nl-NL" sz="1800" b="1" noProof="0">
                          <a:latin typeface="Montserrat" pitchFamily="2" charset="0"/>
                        </a:rPr>
                        <a:t>Ik kan tongrollen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ctr"/>
                      <a:r>
                        <a:rPr lang="nl-NL" sz="1800" noProof="0">
                          <a:latin typeface="Montserrat" pitchFamily="2" charset="0"/>
                        </a:rPr>
                        <a:t>Ja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r>
                        <a:rPr lang="nl-NL" sz="1800" noProof="0">
                          <a:latin typeface="Montserrat" pitchFamily="2" charset="0"/>
                        </a:rPr>
                        <a:t>Nee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649818349"/>
                  </a:ext>
                </a:extLst>
              </a:tr>
              <a:tr h="368140">
                <a:tc>
                  <a:txBody>
                    <a:bodyPr/>
                    <a:lstStyle/>
                    <a:p>
                      <a:r>
                        <a:rPr lang="nl-NL" sz="1800" b="1" noProof="0">
                          <a:latin typeface="Montserrat" pitchFamily="2" charset="0"/>
                        </a:rPr>
                        <a:t>Koriander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ctr"/>
                      <a:r>
                        <a:rPr lang="nl-NL" sz="1800" noProof="0">
                          <a:latin typeface="Montserrat" pitchFamily="2" charset="0"/>
                        </a:rPr>
                        <a:t>Mmhhh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r>
                        <a:rPr lang="nl-NL" sz="1800" noProof="0">
                          <a:latin typeface="Montserrat" pitchFamily="2" charset="0"/>
                        </a:rPr>
                        <a:t>Ieuwww</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1476780213"/>
                  </a:ext>
                </a:extLst>
              </a:tr>
              <a:tr h="368140">
                <a:tc>
                  <a:txBody>
                    <a:bodyPr/>
                    <a:lstStyle/>
                    <a:p>
                      <a:r>
                        <a:rPr lang="nl-NL" sz="1800" b="1" noProof="0">
                          <a:latin typeface="Montserrat" pitchFamily="2" charset="0"/>
                        </a:rPr>
                        <a:t>Oorlel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ctr"/>
                      <a:r>
                        <a:rPr lang="nl-NL" sz="1800" noProof="0">
                          <a:latin typeface="Montserrat" pitchFamily="2" charset="0"/>
                        </a:rPr>
                        <a:t>Los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r>
                        <a:rPr lang="nl-NL" sz="1800" noProof="0">
                          <a:latin typeface="Montserrat" pitchFamily="2" charset="0"/>
                        </a:rPr>
                        <a:t>Vast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2466851188"/>
                  </a:ext>
                </a:extLst>
              </a:tr>
              <a:tr h="368140">
                <a:tc>
                  <a:txBody>
                    <a:bodyPr/>
                    <a:lstStyle/>
                    <a:p>
                      <a:r>
                        <a:rPr lang="nl-NL" sz="1800" b="1" noProof="0">
                          <a:latin typeface="Montserrat" pitchFamily="2" charset="0"/>
                        </a:rPr>
                        <a:t>PTC-papier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ctr"/>
                      <a:r>
                        <a:rPr lang="nl-NL" sz="1800" noProof="0">
                          <a:latin typeface="Montserrat" pitchFamily="2" charset="0"/>
                        </a:rPr>
                        <a:t>Bitter</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r>
                        <a:rPr lang="nl-NL" sz="1800" noProof="0">
                          <a:latin typeface="Montserrat" pitchFamily="2" charset="0"/>
                        </a:rPr>
                        <a:t>Niet bitter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3092135852"/>
                  </a:ext>
                </a:extLst>
              </a:tr>
            </a:tbl>
          </a:graphicData>
        </a:graphic>
      </p:graphicFrame>
      <p:sp>
        <p:nvSpPr>
          <p:cNvPr id="17" name="Rectangle 1">
            <a:extLst>
              <a:ext uri="{FF2B5EF4-FFF2-40B4-BE49-F238E27FC236}">
                <a16:creationId xmlns:a16="http://schemas.microsoft.com/office/drawing/2014/main" id="{D93C8C90-0113-47D2-1581-752918062BFF}"/>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24" name="Tekstvak 23">
            <a:extLst>
              <a:ext uri="{FF2B5EF4-FFF2-40B4-BE49-F238E27FC236}">
                <a16:creationId xmlns:a16="http://schemas.microsoft.com/office/drawing/2014/main" id="{66697B5B-8A3D-8914-1670-94888B1F5C2B}"/>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a:t>
            </a:r>
          </a:p>
        </p:txBody>
      </p:sp>
      <p:pic>
        <p:nvPicPr>
          <p:cNvPr id="4" name="Afbeelding 3">
            <a:extLst>
              <a:ext uri="{FF2B5EF4-FFF2-40B4-BE49-F238E27FC236}">
                <a16:creationId xmlns:a16="http://schemas.microsoft.com/office/drawing/2014/main" id="{E4F233A8-E3F3-F01C-0383-DBBF56AB9B50}"/>
              </a:ext>
            </a:extLst>
          </p:cNvPr>
          <p:cNvPicPr>
            <a:picLocks noChangeAspect="1"/>
          </p:cNvPicPr>
          <p:nvPr/>
        </p:nvPicPr>
        <p:blipFill>
          <a:blip r:embed="rId4"/>
          <a:stretch>
            <a:fillRect/>
          </a:stretch>
        </p:blipFill>
        <p:spPr>
          <a:xfrm>
            <a:off x="8383814" y="1984695"/>
            <a:ext cx="2717800" cy="2654300"/>
          </a:xfrm>
          <a:prstGeom prst="rect">
            <a:avLst/>
          </a:prstGeom>
        </p:spPr>
      </p:pic>
    </p:spTree>
    <p:extLst>
      <p:ext uri="{BB962C8B-B14F-4D97-AF65-F5344CB8AC3E}">
        <p14:creationId xmlns:p14="http://schemas.microsoft.com/office/powerpoint/2010/main" val="395495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B2886-B5B6-C7E7-0868-28AF6EA6FE37}"/>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09385CED-67DF-5036-796F-F4FCB36C01BE}"/>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3F301309-CEC9-F41C-C932-05464E0D9B92}"/>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C157E761-CB1E-4C29-5178-AFCB4F3AE305}"/>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06E261E8-E3E9-AF81-EA2C-CBB9ED85B1C5}"/>
              </a:ext>
            </a:extLst>
          </p:cNvPr>
          <p:cNvSpPr txBox="1">
            <a:spLocks/>
          </p:cNvSpPr>
          <p:nvPr/>
        </p:nvSpPr>
        <p:spPr>
          <a:xfrm>
            <a:off x="381000" y="0"/>
            <a:ext cx="9906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Combinatieschema</a:t>
            </a:r>
          </a:p>
        </p:txBody>
      </p:sp>
      <p:sp>
        <p:nvSpPr>
          <p:cNvPr id="19" name="Tekstvak 18">
            <a:extLst>
              <a:ext uri="{FF2B5EF4-FFF2-40B4-BE49-F238E27FC236}">
                <a16:creationId xmlns:a16="http://schemas.microsoft.com/office/drawing/2014/main" id="{3EF1AA1E-F329-EF20-DEBF-8F89D8AA0135}"/>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20</a:t>
            </a:r>
          </a:p>
        </p:txBody>
      </p:sp>
      <p:sp>
        <p:nvSpPr>
          <p:cNvPr id="33" name="Tekstvak 32">
            <a:extLst>
              <a:ext uri="{FF2B5EF4-FFF2-40B4-BE49-F238E27FC236}">
                <a16:creationId xmlns:a16="http://schemas.microsoft.com/office/drawing/2014/main" id="{3F4ED49F-17A0-2EE0-001E-B78F9A334D99}"/>
              </a:ext>
            </a:extLst>
          </p:cNvPr>
          <p:cNvSpPr txBox="1"/>
          <p:nvPr/>
        </p:nvSpPr>
        <p:spPr>
          <a:xfrm>
            <a:off x="381000" y="4649656"/>
            <a:ext cx="6041285" cy="1200329"/>
          </a:xfrm>
          <a:prstGeom prst="rect">
            <a:avLst/>
          </a:prstGeom>
          <a:solidFill>
            <a:schemeClr val="bg1"/>
          </a:solidFill>
        </p:spPr>
        <p:txBody>
          <a:bodyPr wrap="square" rtlCol="0">
            <a:spAutoFit/>
          </a:bodyPr>
          <a:lstStyle/>
          <a:p>
            <a:r>
              <a:rPr lang="nl-NL" b="0" i="0" noProof="0">
                <a:effectLst/>
                <a:latin typeface="Montserrat" pitchFamily="2" charset="77"/>
              </a:rPr>
              <a:t>Zwarte kip met pluizige poten (ZzPp): 1/4 </a:t>
            </a:r>
            <a:r>
              <a:rPr lang="nl-NL" b="0" i="0" noProof="0">
                <a:effectLst/>
                <a:latin typeface="Montserrat" pitchFamily="2" charset="77"/>
                <a:sym typeface="Wingdings" pitchFamily="2" charset="2"/>
              </a:rPr>
              <a:t></a:t>
            </a:r>
            <a:r>
              <a:rPr lang="nl-NL" b="0" i="0" noProof="0">
                <a:effectLst/>
                <a:latin typeface="Montserrat" pitchFamily="2" charset="77"/>
              </a:rPr>
              <a:t> 25%</a:t>
            </a:r>
            <a:endParaRPr lang="nl-NL" noProof="0">
              <a:effectLst/>
              <a:latin typeface="Montserrat" pitchFamily="2" charset="77"/>
            </a:endParaRPr>
          </a:p>
          <a:p>
            <a:r>
              <a:rPr lang="nl-NL" b="0" i="0" noProof="0">
                <a:effectLst/>
                <a:latin typeface="Montserrat" pitchFamily="2" charset="77"/>
              </a:rPr>
              <a:t>Zwarte kip zonder pluizige poten (Zzpp): 1/4 </a:t>
            </a:r>
            <a:r>
              <a:rPr lang="nl-NL" b="0" i="0" noProof="0">
                <a:effectLst/>
                <a:latin typeface="Montserrat" pitchFamily="2" charset="77"/>
                <a:sym typeface="Wingdings" pitchFamily="2" charset="2"/>
              </a:rPr>
              <a:t></a:t>
            </a:r>
            <a:r>
              <a:rPr lang="nl-NL" b="0" i="0" noProof="0">
                <a:effectLst/>
                <a:latin typeface="Montserrat" pitchFamily="2" charset="77"/>
              </a:rPr>
              <a:t> 25%</a:t>
            </a:r>
            <a:endParaRPr lang="nl-NL" noProof="0">
              <a:effectLst/>
              <a:latin typeface="Montserrat" pitchFamily="2" charset="77"/>
            </a:endParaRPr>
          </a:p>
          <a:p>
            <a:r>
              <a:rPr lang="nl-NL" b="0" i="0" noProof="0">
                <a:effectLst/>
                <a:latin typeface="Montserrat" pitchFamily="2" charset="77"/>
              </a:rPr>
              <a:t>Witte kip met pluizige poten (zzPp): 1/4 </a:t>
            </a:r>
            <a:r>
              <a:rPr lang="nl-NL" b="0" i="0" noProof="0">
                <a:effectLst/>
                <a:latin typeface="Montserrat" pitchFamily="2" charset="77"/>
                <a:sym typeface="Wingdings" pitchFamily="2" charset="2"/>
              </a:rPr>
              <a:t> </a:t>
            </a:r>
            <a:r>
              <a:rPr lang="nl-NL" b="0" i="0" noProof="0">
                <a:effectLst/>
                <a:latin typeface="Montserrat" pitchFamily="2" charset="77"/>
              </a:rPr>
              <a:t>25%</a:t>
            </a:r>
            <a:endParaRPr lang="nl-NL" noProof="0">
              <a:effectLst/>
              <a:latin typeface="Montserrat" pitchFamily="2" charset="77"/>
            </a:endParaRPr>
          </a:p>
          <a:p>
            <a:r>
              <a:rPr lang="nl-NL" b="0" i="0" noProof="0">
                <a:effectLst/>
                <a:latin typeface="Montserrat" pitchFamily="2" charset="77"/>
              </a:rPr>
              <a:t>Witte kip zonder pluizige poten (zzpp): 1/4 </a:t>
            </a:r>
            <a:r>
              <a:rPr lang="nl-NL" b="0" i="0" noProof="0">
                <a:effectLst/>
                <a:latin typeface="Montserrat" pitchFamily="2" charset="77"/>
                <a:sym typeface="Wingdings" pitchFamily="2" charset="2"/>
              </a:rPr>
              <a:t> </a:t>
            </a:r>
            <a:r>
              <a:rPr lang="nl-NL" b="0" i="0" noProof="0">
                <a:effectLst/>
                <a:latin typeface="Montserrat" pitchFamily="2" charset="77"/>
              </a:rPr>
              <a:t>25%</a:t>
            </a:r>
          </a:p>
        </p:txBody>
      </p:sp>
      <p:graphicFrame>
        <p:nvGraphicFramePr>
          <p:cNvPr id="7" name="Tabel 6">
            <a:extLst>
              <a:ext uri="{FF2B5EF4-FFF2-40B4-BE49-F238E27FC236}">
                <a16:creationId xmlns:a16="http://schemas.microsoft.com/office/drawing/2014/main" id="{A92030DA-75A1-120C-B766-96F48251FAC9}"/>
              </a:ext>
            </a:extLst>
          </p:cNvPr>
          <p:cNvGraphicFramePr>
            <a:graphicFrameLocks noGrp="1"/>
          </p:cNvGraphicFramePr>
          <p:nvPr>
            <p:extLst>
              <p:ext uri="{D42A27DB-BD31-4B8C-83A1-F6EECF244321}">
                <p14:modId xmlns:p14="http://schemas.microsoft.com/office/powerpoint/2010/main" val="3459967028"/>
              </p:ext>
            </p:extLst>
          </p:nvPr>
        </p:nvGraphicFramePr>
        <p:xfrm>
          <a:off x="559253" y="1481161"/>
          <a:ext cx="8128002" cy="274320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707180034"/>
                    </a:ext>
                  </a:extLst>
                </a:gridCol>
                <a:gridCol w="1354667">
                  <a:extLst>
                    <a:ext uri="{9D8B030D-6E8A-4147-A177-3AD203B41FA5}">
                      <a16:colId xmlns:a16="http://schemas.microsoft.com/office/drawing/2014/main" val="896933215"/>
                    </a:ext>
                  </a:extLst>
                </a:gridCol>
                <a:gridCol w="1354667">
                  <a:extLst>
                    <a:ext uri="{9D8B030D-6E8A-4147-A177-3AD203B41FA5}">
                      <a16:colId xmlns:a16="http://schemas.microsoft.com/office/drawing/2014/main" val="1625871000"/>
                    </a:ext>
                  </a:extLst>
                </a:gridCol>
                <a:gridCol w="1354667">
                  <a:extLst>
                    <a:ext uri="{9D8B030D-6E8A-4147-A177-3AD203B41FA5}">
                      <a16:colId xmlns:a16="http://schemas.microsoft.com/office/drawing/2014/main" val="964207751"/>
                    </a:ext>
                  </a:extLst>
                </a:gridCol>
                <a:gridCol w="1354667">
                  <a:extLst>
                    <a:ext uri="{9D8B030D-6E8A-4147-A177-3AD203B41FA5}">
                      <a16:colId xmlns:a16="http://schemas.microsoft.com/office/drawing/2014/main" val="2853404753"/>
                    </a:ext>
                  </a:extLst>
                </a:gridCol>
                <a:gridCol w="1354667">
                  <a:extLst>
                    <a:ext uri="{9D8B030D-6E8A-4147-A177-3AD203B41FA5}">
                      <a16:colId xmlns:a16="http://schemas.microsoft.com/office/drawing/2014/main" val="3086425832"/>
                    </a:ext>
                  </a:extLst>
                </a:gridCol>
              </a:tblGrid>
              <a:tr h="370840">
                <a:tc>
                  <a:txBody>
                    <a:bodyPr/>
                    <a:lstStyle/>
                    <a:p>
                      <a:endParaRPr lang="nl-NL" sz="2400" noProof="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sz="2400" noProof="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lang="nl-NL" sz="1800" noProof="0">
                        <a:solidFill>
                          <a:schemeClr val="tx1"/>
                        </a:solidFill>
                        <a:latin typeface="Montserrat"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1436173"/>
                  </a:ext>
                </a:extLst>
              </a:tr>
              <a:tr h="370840">
                <a:tc>
                  <a:txBody>
                    <a:bodyPr/>
                    <a:lstStyle/>
                    <a:p>
                      <a:endParaRPr lang="nl-NL" sz="2400" noProof="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sz="2400" noProof="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724552"/>
                  </a:ext>
                </a:extLst>
              </a:tr>
              <a:tr h="370840">
                <a:tc rowSpan="4">
                  <a:txBody>
                    <a:bodyPr/>
                    <a:lstStyle/>
                    <a:p>
                      <a:pPr algn="ctr"/>
                      <a:endParaRPr lang="nl-NL" sz="1800" b="1" noProof="0">
                        <a:solidFill>
                          <a:schemeClr val="tx1"/>
                        </a:solidFill>
                        <a:latin typeface="Montserrat"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0500418"/>
                  </a:ext>
                </a:extLst>
              </a:tr>
              <a:tr h="370840">
                <a:tc vMerge="1">
                  <a:txBody>
                    <a:bodyPr/>
                    <a:lstStyle/>
                    <a:p>
                      <a:endParaRPr lang="nl-NL">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352475"/>
                  </a:ext>
                </a:extLst>
              </a:tr>
              <a:tr h="370840">
                <a:tc vMerge="1">
                  <a:txBody>
                    <a:bodyPr/>
                    <a:lstStyle/>
                    <a:p>
                      <a:endParaRPr lang="nl-NL">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10865"/>
                  </a:ext>
                </a:extLst>
              </a:tr>
              <a:tr h="370840">
                <a:tc vMerge="1">
                  <a:txBody>
                    <a:bodyPr/>
                    <a:lstStyle/>
                    <a:p>
                      <a:endParaRPr lang="nl-NL">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NL" sz="24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9416531"/>
                  </a:ext>
                </a:extLst>
              </a:tr>
            </a:tbl>
          </a:graphicData>
        </a:graphic>
      </p:graphicFrame>
      <p:sp>
        <p:nvSpPr>
          <p:cNvPr id="8" name="Tekstvak 7">
            <a:extLst>
              <a:ext uri="{FF2B5EF4-FFF2-40B4-BE49-F238E27FC236}">
                <a16:creationId xmlns:a16="http://schemas.microsoft.com/office/drawing/2014/main" id="{E9027F1C-EF61-B6D0-D0AC-6F2D519F7EB7}"/>
              </a:ext>
            </a:extLst>
          </p:cNvPr>
          <p:cNvSpPr txBox="1"/>
          <p:nvPr/>
        </p:nvSpPr>
        <p:spPr>
          <a:xfrm>
            <a:off x="3629531" y="2095227"/>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10" name="Tekstvak 9">
            <a:extLst>
              <a:ext uri="{FF2B5EF4-FFF2-40B4-BE49-F238E27FC236}">
                <a16:creationId xmlns:a16="http://schemas.microsoft.com/office/drawing/2014/main" id="{529EE54E-2317-4F99-F864-A1689DB2FD26}"/>
              </a:ext>
            </a:extLst>
          </p:cNvPr>
          <p:cNvSpPr txBox="1"/>
          <p:nvPr/>
        </p:nvSpPr>
        <p:spPr>
          <a:xfrm>
            <a:off x="3849546" y="2097576"/>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11" name="Tekstvak 10">
            <a:extLst>
              <a:ext uri="{FF2B5EF4-FFF2-40B4-BE49-F238E27FC236}">
                <a16:creationId xmlns:a16="http://schemas.microsoft.com/office/drawing/2014/main" id="{C615B1CF-BEE3-5E03-1FA8-1186C2BC4672}"/>
              </a:ext>
            </a:extLst>
          </p:cNvPr>
          <p:cNvSpPr txBox="1"/>
          <p:nvPr/>
        </p:nvSpPr>
        <p:spPr>
          <a:xfrm>
            <a:off x="7710756" y="2092878"/>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12" name="Tekstvak 11">
            <a:extLst>
              <a:ext uri="{FF2B5EF4-FFF2-40B4-BE49-F238E27FC236}">
                <a16:creationId xmlns:a16="http://schemas.microsoft.com/office/drawing/2014/main" id="{F8D84751-B39E-176F-AC4C-D6D711FDB548}"/>
              </a:ext>
            </a:extLst>
          </p:cNvPr>
          <p:cNvSpPr txBox="1"/>
          <p:nvPr/>
        </p:nvSpPr>
        <p:spPr>
          <a:xfrm>
            <a:off x="7930771" y="2095227"/>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13" name="Tekstvak 12">
            <a:extLst>
              <a:ext uri="{FF2B5EF4-FFF2-40B4-BE49-F238E27FC236}">
                <a16:creationId xmlns:a16="http://schemas.microsoft.com/office/drawing/2014/main" id="{F91E60BC-8AD9-6B37-41D8-FE95C4705847}"/>
              </a:ext>
            </a:extLst>
          </p:cNvPr>
          <p:cNvSpPr txBox="1"/>
          <p:nvPr/>
        </p:nvSpPr>
        <p:spPr>
          <a:xfrm>
            <a:off x="5032350" y="2090529"/>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14" name="Tekstvak 13">
            <a:extLst>
              <a:ext uri="{FF2B5EF4-FFF2-40B4-BE49-F238E27FC236}">
                <a16:creationId xmlns:a16="http://schemas.microsoft.com/office/drawing/2014/main" id="{A24BC85A-E7C5-0E33-74FA-7B5E632A8E32}"/>
              </a:ext>
            </a:extLst>
          </p:cNvPr>
          <p:cNvSpPr txBox="1"/>
          <p:nvPr/>
        </p:nvSpPr>
        <p:spPr>
          <a:xfrm>
            <a:off x="5252365" y="2092878"/>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15" name="Tekstvak 14">
            <a:extLst>
              <a:ext uri="{FF2B5EF4-FFF2-40B4-BE49-F238E27FC236}">
                <a16:creationId xmlns:a16="http://schemas.microsoft.com/office/drawing/2014/main" id="{58EBF029-A011-5D1E-F21F-1D394D4707E7}"/>
              </a:ext>
            </a:extLst>
          </p:cNvPr>
          <p:cNvSpPr txBox="1"/>
          <p:nvPr/>
        </p:nvSpPr>
        <p:spPr>
          <a:xfrm>
            <a:off x="6371553" y="2090529"/>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16" name="Tekstvak 15">
            <a:extLst>
              <a:ext uri="{FF2B5EF4-FFF2-40B4-BE49-F238E27FC236}">
                <a16:creationId xmlns:a16="http://schemas.microsoft.com/office/drawing/2014/main" id="{953849D8-2C71-E5D5-34D6-D83A23C27788}"/>
              </a:ext>
            </a:extLst>
          </p:cNvPr>
          <p:cNvSpPr txBox="1"/>
          <p:nvPr/>
        </p:nvSpPr>
        <p:spPr>
          <a:xfrm>
            <a:off x="6591568" y="2092878"/>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18" name="Tekstvak 17">
            <a:extLst>
              <a:ext uri="{FF2B5EF4-FFF2-40B4-BE49-F238E27FC236}">
                <a16:creationId xmlns:a16="http://schemas.microsoft.com/office/drawing/2014/main" id="{11A972F6-292F-36C5-B511-A171CD680363}"/>
              </a:ext>
            </a:extLst>
          </p:cNvPr>
          <p:cNvSpPr txBox="1"/>
          <p:nvPr/>
        </p:nvSpPr>
        <p:spPr>
          <a:xfrm>
            <a:off x="2289019" y="2440658"/>
            <a:ext cx="395525" cy="369332"/>
          </a:xfrm>
          <a:prstGeom prst="rect">
            <a:avLst/>
          </a:prstGeom>
          <a:noFill/>
        </p:spPr>
        <p:txBody>
          <a:bodyPr wrap="square" rtlCol="0">
            <a:spAutoFit/>
          </a:bodyPr>
          <a:lstStyle/>
          <a:p>
            <a:r>
              <a:rPr lang="nl-NL" b="1" noProof="0">
                <a:solidFill>
                  <a:schemeClr val="accent4"/>
                </a:solidFill>
                <a:latin typeface="Montserrat" pitchFamily="2" charset="0"/>
              </a:rPr>
              <a:t>z</a:t>
            </a:r>
          </a:p>
        </p:txBody>
      </p:sp>
      <p:sp>
        <p:nvSpPr>
          <p:cNvPr id="20" name="Tekstvak 19">
            <a:extLst>
              <a:ext uri="{FF2B5EF4-FFF2-40B4-BE49-F238E27FC236}">
                <a16:creationId xmlns:a16="http://schemas.microsoft.com/office/drawing/2014/main" id="{4EAA9490-2E52-AA89-8F07-AD788C7913CE}"/>
              </a:ext>
            </a:extLst>
          </p:cNvPr>
          <p:cNvSpPr txBox="1"/>
          <p:nvPr/>
        </p:nvSpPr>
        <p:spPr>
          <a:xfrm>
            <a:off x="2509034" y="2443007"/>
            <a:ext cx="395525" cy="369332"/>
          </a:xfrm>
          <a:prstGeom prst="rect">
            <a:avLst/>
          </a:prstGeom>
          <a:noFill/>
        </p:spPr>
        <p:txBody>
          <a:bodyPr wrap="square" rtlCol="0">
            <a:spAutoFit/>
          </a:bodyPr>
          <a:lstStyle/>
          <a:p>
            <a:r>
              <a:rPr lang="nl-NL" b="1" noProof="0">
                <a:solidFill>
                  <a:schemeClr val="accent4"/>
                </a:solidFill>
                <a:latin typeface="Montserrat" pitchFamily="2" charset="0"/>
              </a:rPr>
              <a:t>p</a:t>
            </a:r>
          </a:p>
        </p:txBody>
      </p:sp>
      <p:sp>
        <p:nvSpPr>
          <p:cNvPr id="21" name="Tekstvak 20">
            <a:extLst>
              <a:ext uri="{FF2B5EF4-FFF2-40B4-BE49-F238E27FC236}">
                <a16:creationId xmlns:a16="http://schemas.microsoft.com/office/drawing/2014/main" id="{281C20BA-6EA7-5E0C-52ED-DA9DADC113B3}"/>
              </a:ext>
            </a:extLst>
          </p:cNvPr>
          <p:cNvSpPr txBox="1"/>
          <p:nvPr/>
        </p:nvSpPr>
        <p:spPr>
          <a:xfrm>
            <a:off x="3414809" y="2443007"/>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23" name="Tekstvak 22">
            <a:extLst>
              <a:ext uri="{FF2B5EF4-FFF2-40B4-BE49-F238E27FC236}">
                <a16:creationId xmlns:a16="http://schemas.microsoft.com/office/drawing/2014/main" id="{B64510F4-7DFE-C432-9D94-C854A774059A}"/>
              </a:ext>
            </a:extLst>
          </p:cNvPr>
          <p:cNvSpPr txBox="1"/>
          <p:nvPr/>
        </p:nvSpPr>
        <p:spPr>
          <a:xfrm>
            <a:off x="3634824" y="2445356"/>
            <a:ext cx="395525" cy="369332"/>
          </a:xfrm>
          <a:prstGeom prst="rect">
            <a:avLst/>
          </a:prstGeom>
          <a:noFill/>
        </p:spPr>
        <p:txBody>
          <a:bodyPr wrap="square" rtlCol="0">
            <a:spAutoFit/>
          </a:bodyPr>
          <a:lstStyle/>
          <a:p>
            <a:r>
              <a:rPr lang="nl-NL" b="1" noProof="0">
                <a:solidFill>
                  <a:schemeClr val="accent4"/>
                </a:solidFill>
                <a:latin typeface="Montserrat" pitchFamily="2" charset="0"/>
              </a:rPr>
              <a:t>z</a:t>
            </a:r>
          </a:p>
        </p:txBody>
      </p:sp>
      <p:sp>
        <p:nvSpPr>
          <p:cNvPr id="24" name="Tekstvak 23">
            <a:extLst>
              <a:ext uri="{FF2B5EF4-FFF2-40B4-BE49-F238E27FC236}">
                <a16:creationId xmlns:a16="http://schemas.microsoft.com/office/drawing/2014/main" id="{ABCBA49F-7BE9-CD5A-FAF2-53E46939ED22}"/>
              </a:ext>
            </a:extLst>
          </p:cNvPr>
          <p:cNvSpPr txBox="1"/>
          <p:nvPr/>
        </p:nvSpPr>
        <p:spPr>
          <a:xfrm>
            <a:off x="3867639" y="2440658"/>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25" name="Tekstvak 24">
            <a:extLst>
              <a:ext uri="{FF2B5EF4-FFF2-40B4-BE49-F238E27FC236}">
                <a16:creationId xmlns:a16="http://schemas.microsoft.com/office/drawing/2014/main" id="{EB7BE13A-9529-2C6E-651D-62DC9F83A275}"/>
              </a:ext>
            </a:extLst>
          </p:cNvPr>
          <p:cNvSpPr txBox="1"/>
          <p:nvPr/>
        </p:nvSpPr>
        <p:spPr>
          <a:xfrm>
            <a:off x="4087654" y="2443007"/>
            <a:ext cx="395525" cy="369332"/>
          </a:xfrm>
          <a:prstGeom prst="rect">
            <a:avLst/>
          </a:prstGeom>
          <a:noFill/>
        </p:spPr>
        <p:txBody>
          <a:bodyPr wrap="square" rtlCol="0">
            <a:spAutoFit/>
          </a:bodyPr>
          <a:lstStyle/>
          <a:p>
            <a:r>
              <a:rPr lang="nl-NL" b="1" noProof="0">
                <a:solidFill>
                  <a:schemeClr val="accent4"/>
                </a:solidFill>
                <a:latin typeface="Montserrat" pitchFamily="2" charset="0"/>
              </a:rPr>
              <a:t>p</a:t>
            </a:r>
          </a:p>
        </p:txBody>
      </p:sp>
      <p:sp>
        <p:nvSpPr>
          <p:cNvPr id="26" name="Tekstvak 25">
            <a:extLst>
              <a:ext uri="{FF2B5EF4-FFF2-40B4-BE49-F238E27FC236}">
                <a16:creationId xmlns:a16="http://schemas.microsoft.com/office/drawing/2014/main" id="{3DB54E56-4A84-1DD6-DBF9-00E4826ACB67}"/>
              </a:ext>
            </a:extLst>
          </p:cNvPr>
          <p:cNvSpPr txBox="1"/>
          <p:nvPr/>
        </p:nvSpPr>
        <p:spPr>
          <a:xfrm>
            <a:off x="4777282" y="2438309"/>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27" name="Tekstvak 26">
            <a:extLst>
              <a:ext uri="{FF2B5EF4-FFF2-40B4-BE49-F238E27FC236}">
                <a16:creationId xmlns:a16="http://schemas.microsoft.com/office/drawing/2014/main" id="{664434D3-1328-0DDC-B469-5E5ABD4E357E}"/>
              </a:ext>
            </a:extLst>
          </p:cNvPr>
          <p:cNvSpPr txBox="1"/>
          <p:nvPr/>
        </p:nvSpPr>
        <p:spPr>
          <a:xfrm>
            <a:off x="4997297" y="2440658"/>
            <a:ext cx="395525" cy="369332"/>
          </a:xfrm>
          <a:prstGeom prst="rect">
            <a:avLst/>
          </a:prstGeom>
          <a:noFill/>
        </p:spPr>
        <p:txBody>
          <a:bodyPr wrap="square" rtlCol="0">
            <a:spAutoFit/>
          </a:bodyPr>
          <a:lstStyle/>
          <a:p>
            <a:r>
              <a:rPr lang="nl-NL" b="1" noProof="0">
                <a:solidFill>
                  <a:schemeClr val="accent4"/>
                </a:solidFill>
                <a:latin typeface="Montserrat" pitchFamily="2" charset="0"/>
              </a:rPr>
              <a:t>z</a:t>
            </a:r>
          </a:p>
        </p:txBody>
      </p:sp>
      <p:sp>
        <p:nvSpPr>
          <p:cNvPr id="28" name="Tekstvak 27">
            <a:extLst>
              <a:ext uri="{FF2B5EF4-FFF2-40B4-BE49-F238E27FC236}">
                <a16:creationId xmlns:a16="http://schemas.microsoft.com/office/drawing/2014/main" id="{87A6217D-6B2D-3C6F-2BE9-F0D622CE81DF}"/>
              </a:ext>
            </a:extLst>
          </p:cNvPr>
          <p:cNvSpPr txBox="1"/>
          <p:nvPr/>
        </p:nvSpPr>
        <p:spPr>
          <a:xfrm>
            <a:off x="5230112" y="2435960"/>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29" name="Tekstvak 28">
            <a:extLst>
              <a:ext uri="{FF2B5EF4-FFF2-40B4-BE49-F238E27FC236}">
                <a16:creationId xmlns:a16="http://schemas.microsoft.com/office/drawing/2014/main" id="{35BF0831-2C75-1D4B-56B6-CAC0C6D52260}"/>
              </a:ext>
            </a:extLst>
          </p:cNvPr>
          <p:cNvSpPr txBox="1"/>
          <p:nvPr/>
        </p:nvSpPr>
        <p:spPr>
          <a:xfrm>
            <a:off x="5450127" y="2438309"/>
            <a:ext cx="395525" cy="369332"/>
          </a:xfrm>
          <a:prstGeom prst="rect">
            <a:avLst/>
          </a:prstGeom>
          <a:noFill/>
        </p:spPr>
        <p:txBody>
          <a:bodyPr wrap="square" rtlCol="0">
            <a:spAutoFit/>
          </a:bodyPr>
          <a:lstStyle/>
          <a:p>
            <a:r>
              <a:rPr lang="nl-NL" b="1" noProof="0">
                <a:solidFill>
                  <a:schemeClr val="accent4"/>
                </a:solidFill>
                <a:latin typeface="Montserrat" pitchFamily="2" charset="0"/>
              </a:rPr>
              <a:t>p</a:t>
            </a:r>
          </a:p>
        </p:txBody>
      </p:sp>
      <p:sp>
        <p:nvSpPr>
          <p:cNvPr id="30" name="Tekstvak 29">
            <a:extLst>
              <a:ext uri="{FF2B5EF4-FFF2-40B4-BE49-F238E27FC236}">
                <a16:creationId xmlns:a16="http://schemas.microsoft.com/office/drawing/2014/main" id="{34A7CD8D-E2D0-79FE-F18D-19FBA59D7C3E}"/>
              </a:ext>
            </a:extLst>
          </p:cNvPr>
          <p:cNvSpPr txBox="1"/>
          <p:nvPr/>
        </p:nvSpPr>
        <p:spPr>
          <a:xfrm>
            <a:off x="6135887" y="2445356"/>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31" name="Tekstvak 30">
            <a:extLst>
              <a:ext uri="{FF2B5EF4-FFF2-40B4-BE49-F238E27FC236}">
                <a16:creationId xmlns:a16="http://schemas.microsoft.com/office/drawing/2014/main" id="{2F024436-D0DE-3250-D0C7-CA2AB1676662}"/>
              </a:ext>
            </a:extLst>
          </p:cNvPr>
          <p:cNvSpPr txBox="1"/>
          <p:nvPr/>
        </p:nvSpPr>
        <p:spPr>
          <a:xfrm>
            <a:off x="6355902" y="2447705"/>
            <a:ext cx="395525" cy="369332"/>
          </a:xfrm>
          <a:prstGeom prst="rect">
            <a:avLst/>
          </a:prstGeom>
          <a:noFill/>
        </p:spPr>
        <p:txBody>
          <a:bodyPr wrap="square" rtlCol="0">
            <a:spAutoFit/>
          </a:bodyPr>
          <a:lstStyle/>
          <a:p>
            <a:r>
              <a:rPr lang="nl-NL" b="1" noProof="0">
                <a:solidFill>
                  <a:schemeClr val="accent4"/>
                </a:solidFill>
                <a:latin typeface="Montserrat" pitchFamily="2" charset="0"/>
              </a:rPr>
              <a:t>z</a:t>
            </a:r>
          </a:p>
        </p:txBody>
      </p:sp>
      <p:sp>
        <p:nvSpPr>
          <p:cNvPr id="32" name="Tekstvak 31">
            <a:extLst>
              <a:ext uri="{FF2B5EF4-FFF2-40B4-BE49-F238E27FC236}">
                <a16:creationId xmlns:a16="http://schemas.microsoft.com/office/drawing/2014/main" id="{A308906E-A8AF-9222-792C-4866266FDF1A}"/>
              </a:ext>
            </a:extLst>
          </p:cNvPr>
          <p:cNvSpPr txBox="1"/>
          <p:nvPr/>
        </p:nvSpPr>
        <p:spPr>
          <a:xfrm>
            <a:off x="6588717" y="2443007"/>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41" name="Tekstvak 40">
            <a:extLst>
              <a:ext uri="{FF2B5EF4-FFF2-40B4-BE49-F238E27FC236}">
                <a16:creationId xmlns:a16="http://schemas.microsoft.com/office/drawing/2014/main" id="{2E753974-5FD0-6B6F-FFD7-0A91B079C5E0}"/>
              </a:ext>
            </a:extLst>
          </p:cNvPr>
          <p:cNvSpPr txBox="1"/>
          <p:nvPr/>
        </p:nvSpPr>
        <p:spPr>
          <a:xfrm>
            <a:off x="6808732" y="2445356"/>
            <a:ext cx="395525" cy="369332"/>
          </a:xfrm>
          <a:prstGeom prst="rect">
            <a:avLst/>
          </a:prstGeom>
          <a:noFill/>
        </p:spPr>
        <p:txBody>
          <a:bodyPr wrap="square" rtlCol="0">
            <a:spAutoFit/>
          </a:bodyPr>
          <a:lstStyle/>
          <a:p>
            <a:r>
              <a:rPr lang="nl-NL" b="1" noProof="0">
                <a:solidFill>
                  <a:schemeClr val="accent4"/>
                </a:solidFill>
                <a:latin typeface="Montserrat" pitchFamily="2" charset="0"/>
              </a:rPr>
              <a:t>p</a:t>
            </a:r>
          </a:p>
        </p:txBody>
      </p:sp>
      <p:sp>
        <p:nvSpPr>
          <p:cNvPr id="42" name="Tekstvak 41">
            <a:extLst>
              <a:ext uri="{FF2B5EF4-FFF2-40B4-BE49-F238E27FC236}">
                <a16:creationId xmlns:a16="http://schemas.microsoft.com/office/drawing/2014/main" id="{FB9A7B58-F2BC-9770-16E6-4995E810D9FE}"/>
              </a:ext>
            </a:extLst>
          </p:cNvPr>
          <p:cNvSpPr txBox="1"/>
          <p:nvPr/>
        </p:nvSpPr>
        <p:spPr>
          <a:xfrm>
            <a:off x="7498360" y="2445356"/>
            <a:ext cx="395525" cy="369332"/>
          </a:xfrm>
          <a:prstGeom prst="rect">
            <a:avLst/>
          </a:prstGeom>
          <a:noFill/>
        </p:spPr>
        <p:txBody>
          <a:bodyPr wrap="square" rtlCol="0">
            <a:spAutoFit/>
          </a:bodyPr>
          <a:lstStyle/>
          <a:p>
            <a:r>
              <a:rPr lang="nl-NL" b="1" noProof="0">
                <a:solidFill>
                  <a:srgbClr val="50242F"/>
                </a:solidFill>
                <a:latin typeface="Montserrat" pitchFamily="2" charset="0"/>
              </a:rPr>
              <a:t>z</a:t>
            </a:r>
          </a:p>
        </p:txBody>
      </p:sp>
      <p:sp>
        <p:nvSpPr>
          <p:cNvPr id="43" name="Tekstvak 42">
            <a:extLst>
              <a:ext uri="{FF2B5EF4-FFF2-40B4-BE49-F238E27FC236}">
                <a16:creationId xmlns:a16="http://schemas.microsoft.com/office/drawing/2014/main" id="{214EB3FA-8BB2-0665-0C1E-DE9F00506CEB}"/>
              </a:ext>
            </a:extLst>
          </p:cNvPr>
          <p:cNvSpPr txBox="1"/>
          <p:nvPr/>
        </p:nvSpPr>
        <p:spPr>
          <a:xfrm>
            <a:off x="7718375" y="2447705"/>
            <a:ext cx="395525" cy="369332"/>
          </a:xfrm>
          <a:prstGeom prst="rect">
            <a:avLst/>
          </a:prstGeom>
          <a:noFill/>
        </p:spPr>
        <p:txBody>
          <a:bodyPr wrap="square" rtlCol="0">
            <a:spAutoFit/>
          </a:bodyPr>
          <a:lstStyle/>
          <a:p>
            <a:r>
              <a:rPr lang="nl-NL" b="1" noProof="0">
                <a:solidFill>
                  <a:schemeClr val="accent4"/>
                </a:solidFill>
                <a:latin typeface="Montserrat" pitchFamily="2" charset="0"/>
              </a:rPr>
              <a:t>z</a:t>
            </a:r>
          </a:p>
        </p:txBody>
      </p:sp>
      <p:sp>
        <p:nvSpPr>
          <p:cNvPr id="44" name="Tekstvak 43">
            <a:extLst>
              <a:ext uri="{FF2B5EF4-FFF2-40B4-BE49-F238E27FC236}">
                <a16:creationId xmlns:a16="http://schemas.microsoft.com/office/drawing/2014/main" id="{5E146DD1-648F-5387-7523-8E85A73B0D28}"/>
              </a:ext>
            </a:extLst>
          </p:cNvPr>
          <p:cNvSpPr txBox="1"/>
          <p:nvPr/>
        </p:nvSpPr>
        <p:spPr>
          <a:xfrm>
            <a:off x="7951190" y="2443007"/>
            <a:ext cx="395525" cy="369332"/>
          </a:xfrm>
          <a:prstGeom prst="rect">
            <a:avLst/>
          </a:prstGeom>
          <a:noFill/>
        </p:spPr>
        <p:txBody>
          <a:bodyPr wrap="square" rtlCol="0">
            <a:spAutoFit/>
          </a:bodyPr>
          <a:lstStyle/>
          <a:p>
            <a:r>
              <a:rPr lang="nl-NL" b="1" noProof="0">
                <a:solidFill>
                  <a:srgbClr val="50242F"/>
                </a:solidFill>
                <a:latin typeface="Montserrat" pitchFamily="2" charset="0"/>
              </a:rPr>
              <a:t>p</a:t>
            </a:r>
          </a:p>
        </p:txBody>
      </p:sp>
      <p:sp>
        <p:nvSpPr>
          <p:cNvPr id="61" name="Tekstvak 60">
            <a:extLst>
              <a:ext uri="{FF2B5EF4-FFF2-40B4-BE49-F238E27FC236}">
                <a16:creationId xmlns:a16="http://schemas.microsoft.com/office/drawing/2014/main" id="{DEED7A3C-0337-F57E-5FEB-0CAD23D4B5B5}"/>
              </a:ext>
            </a:extLst>
          </p:cNvPr>
          <p:cNvSpPr txBox="1"/>
          <p:nvPr/>
        </p:nvSpPr>
        <p:spPr>
          <a:xfrm>
            <a:off x="8171205" y="2445356"/>
            <a:ext cx="395525" cy="369332"/>
          </a:xfrm>
          <a:prstGeom prst="rect">
            <a:avLst/>
          </a:prstGeom>
          <a:noFill/>
        </p:spPr>
        <p:txBody>
          <a:bodyPr wrap="square" rtlCol="0">
            <a:spAutoFit/>
          </a:bodyPr>
          <a:lstStyle/>
          <a:p>
            <a:r>
              <a:rPr lang="nl-NL" b="1" noProof="0">
                <a:solidFill>
                  <a:schemeClr val="accent4"/>
                </a:solidFill>
                <a:latin typeface="Montserrat" pitchFamily="2" charset="0"/>
              </a:rPr>
              <a:t>p</a:t>
            </a:r>
          </a:p>
        </p:txBody>
      </p:sp>
      <p:sp>
        <p:nvSpPr>
          <p:cNvPr id="62" name="Tekstvak 61">
            <a:extLst>
              <a:ext uri="{FF2B5EF4-FFF2-40B4-BE49-F238E27FC236}">
                <a16:creationId xmlns:a16="http://schemas.microsoft.com/office/drawing/2014/main" id="{B4E4C330-0F07-5BF5-6F17-A0CA939290B3}"/>
              </a:ext>
            </a:extLst>
          </p:cNvPr>
          <p:cNvSpPr txBox="1"/>
          <p:nvPr/>
        </p:nvSpPr>
        <p:spPr>
          <a:xfrm>
            <a:off x="584551" y="3099206"/>
            <a:ext cx="1271786" cy="1200329"/>
          </a:xfrm>
          <a:prstGeom prst="rect">
            <a:avLst/>
          </a:prstGeom>
          <a:noFill/>
        </p:spPr>
        <p:txBody>
          <a:bodyPr wrap="square" rtlCol="0">
            <a:spAutoFit/>
          </a:bodyPr>
          <a:lstStyle/>
          <a:p>
            <a:pPr algn="ctr"/>
            <a:r>
              <a:rPr lang="nl-NL" b="1" noProof="0">
                <a:latin typeface="Montserrat" pitchFamily="2" charset="77"/>
              </a:rPr>
              <a:t>witte kip zonder pluizige poten</a:t>
            </a:r>
          </a:p>
        </p:txBody>
      </p:sp>
      <p:sp>
        <p:nvSpPr>
          <p:cNvPr id="63" name="Tekstvak 62">
            <a:extLst>
              <a:ext uri="{FF2B5EF4-FFF2-40B4-BE49-F238E27FC236}">
                <a16:creationId xmlns:a16="http://schemas.microsoft.com/office/drawing/2014/main" id="{A4BF14BF-CEEE-5075-C8D7-FD5C5FA51F26}"/>
              </a:ext>
            </a:extLst>
          </p:cNvPr>
          <p:cNvSpPr txBox="1"/>
          <p:nvPr/>
        </p:nvSpPr>
        <p:spPr>
          <a:xfrm>
            <a:off x="4072681" y="1604213"/>
            <a:ext cx="3811679" cy="369332"/>
          </a:xfrm>
          <a:prstGeom prst="rect">
            <a:avLst/>
          </a:prstGeom>
          <a:noFill/>
        </p:spPr>
        <p:txBody>
          <a:bodyPr wrap="square" rtlCol="0">
            <a:spAutoFit/>
          </a:bodyPr>
          <a:lstStyle/>
          <a:p>
            <a:r>
              <a:rPr lang="nl-NL" b="1" noProof="0">
                <a:latin typeface="Montserrat" pitchFamily="2" charset="77"/>
              </a:rPr>
              <a:t>zwarte kip met pluizige poten</a:t>
            </a:r>
          </a:p>
        </p:txBody>
      </p:sp>
      <p:sp>
        <p:nvSpPr>
          <p:cNvPr id="64" name="Tekstvak 63">
            <a:extLst>
              <a:ext uri="{FF2B5EF4-FFF2-40B4-BE49-F238E27FC236}">
                <a16:creationId xmlns:a16="http://schemas.microsoft.com/office/drawing/2014/main" id="{0EC9ADF8-B863-AF4A-B7B0-0622951262A8}"/>
              </a:ext>
            </a:extLst>
          </p:cNvPr>
          <p:cNvSpPr txBox="1"/>
          <p:nvPr/>
        </p:nvSpPr>
        <p:spPr>
          <a:xfrm>
            <a:off x="4282134" y="1452089"/>
            <a:ext cx="3127035" cy="307777"/>
          </a:xfrm>
          <a:prstGeom prst="rect">
            <a:avLst/>
          </a:prstGeom>
          <a:noFill/>
        </p:spPr>
        <p:txBody>
          <a:bodyPr wrap="square">
            <a:spAutoFit/>
          </a:bodyPr>
          <a:lstStyle/>
          <a:p>
            <a:pPr algn="ctr" rtl="0"/>
            <a:r>
              <a:rPr lang="nl-BE" sz="1400" b="0" i="0">
                <a:solidFill>
                  <a:srgbClr val="000000"/>
                </a:solidFill>
                <a:effectLst/>
                <a:latin typeface="Montserrat" pitchFamily="2" charset="77"/>
              </a:rPr>
              <a:t>Eigenschap individu (fenotype)</a:t>
            </a:r>
            <a:endParaRPr lang="nl-BE" sz="1400">
              <a:effectLst/>
              <a:latin typeface="Montserrat" pitchFamily="2" charset="77"/>
            </a:endParaRPr>
          </a:p>
        </p:txBody>
      </p:sp>
      <p:sp>
        <p:nvSpPr>
          <p:cNvPr id="65" name="Tekstvak 64">
            <a:extLst>
              <a:ext uri="{FF2B5EF4-FFF2-40B4-BE49-F238E27FC236}">
                <a16:creationId xmlns:a16="http://schemas.microsoft.com/office/drawing/2014/main" id="{37BCD40E-D10F-3701-3514-8CF53AC35450}"/>
              </a:ext>
            </a:extLst>
          </p:cNvPr>
          <p:cNvSpPr txBox="1"/>
          <p:nvPr/>
        </p:nvSpPr>
        <p:spPr>
          <a:xfrm>
            <a:off x="529930" y="2435716"/>
            <a:ext cx="1405749" cy="738664"/>
          </a:xfrm>
          <a:prstGeom prst="rect">
            <a:avLst/>
          </a:prstGeom>
          <a:noFill/>
        </p:spPr>
        <p:txBody>
          <a:bodyPr wrap="square">
            <a:spAutoFit/>
          </a:bodyPr>
          <a:lstStyle/>
          <a:p>
            <a:pPr algn="ctr" rtl="0"/>
            <a:r>
              <a:rPr lang="nl-BE" sz="1400" b="0" i="0">
                <a:solidFill>
                  <a:srgbClr val="000000"/>
                </a:solidFill>
                <a:effectLst/>
                <a:latin typeface="Montserrat" pitchFamily="2" charset="77"/>
              </a:rPr>
              <a:t>Eigenschap individu (fenotype)</a:t>
            </a:r>
            <a:endParaRPr lang="nl-BE" sz="1400">
              <a:effectLst/>
              <a:latin typeface="Montserrat" pitchFamily="2" charset="77"/>
            </a:endParaRPr>
          </a:p>
        </p:txBody>
      </p:sp>
      <p:sp>
        <p:nvSpPr>
          <p:cNvPr id="66" name="Tekstvak 65">
            <a:extLst>
              <a:ext uri="{FF2B5EF4-FFF2-40B4-BE49-F238E27FC236}">
                <a16:creationId xmlns:a16="http://schemas.microsoft.com/office/drawing/2014/main" id="{BB2390AD-39DD-8640-AB51-B72152970404}"/>
              </a:ext>
            </a:extLst>
          </p:cNvPr>
          <p:cNvSpPr txBox="1"/>
          <p:nvPr/>
        </p:nvSpPr>
        <p:spPr>
          <a:xfrm>
            <a:off x="3375567" y="1878149"/>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67" name="Tekstvak 66">
            <a:extLst>
              <a:ext uri="{FF2B5EF4-FFF2-40B4-BE49-F238E27FC236}">
                <a16:creationId xmlns:a16="http://schemas.microsoft.com/office/drawing/2014/main" id="{5C89CB20-A7BE-B66A-EB23-61FF6F57FA7A}"/>
              </a:ext>
            </a:extLst>
          </p:cNvPr>
          <p:cNvSpPr txBox="1"/>
          <p:nvPr/>
        </p:nvSpPr>
        <p:spPr>
          <a:xfrm>
            <a:off x="4785797" y="1877481"/>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68" name="Tekstvak 67">
            <a:extLst>
              <a:ext uri="{FF2B5EF4-FFF2-40B4-BE49-F238E27FC236}">
                <a16:creationId xmlns:a16="http://schemas.microsoft.com/office/drawing/2014/main" id="{142095E7-359E-1E9D-5BD7-6E682BCBEE47}"/>
              </a:ext>
            </a:extLst>
          </p:cNvPr>
          <p:cNvSpPr txBox="1"/>
          <p:nvPr/>
        </p:nvSpPr>
        <p:spPr>
          <a:xfrm>
            <a:off x="6161395" y="1877481"/>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69" name="Tekstvak 68">
            <a:extLst>
              <a:ext uri="{FF2B5EF4-FFF2-40B4-BE49-F238E27FC236}">
                <a16:creationId xmlns:a16="http://schemas.microsoft.com/office/drawing/2014/main" id="{A109552C-EA71-09B3-7D1F-8BE2588E5D58}"/>
              </a:ext>
            </a:extLst>
          </p:cNvPr>
          <p:cNvSpPr txBox="1"/>
          <p:nvPr/>
        </p:nvSpPr>
        <p:spPr>
          <a:xfrm>
            <a:off x="7392442" y="1877481"/>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
        <p:nvSpPr>
          <p:cNvPr id="70" name="Tekstvak 69">
            <a:extLst>
              <a:ext uri="{FF2B5EF4-FFF2-40B4-BE49-F238E27FC236}">
                <a16:creationId xmlns:a16="http://schemas.microsoft.com/office/drawing/2014/main" id="{A70E1079-D19F-0C94-AEB5-DD59A7E402AC}"/>
              </a:ext>
            </a:extLst>
          </p:cNvPr>
          <p:cNvSpPr txBox="1"/>
          <p:nvPr/>
        </p:nvSpPr>
        <p:spPr>
          <a:xfrm>
            <a:off x="2033750" y="2332744"/>
            <a:ext cx="1142951" cy="307777"/>
          </a:xfrm>
          <a:prstGeom prst="rect">
            <a:avLst/>
          </a:prstGeom>
          <a:noFill/>
        </p:spPr>
        <p:txBody>
          <a:bodyPr wrap="square">
            <a:spAutoFit/>
          </a:bodyPr>
          <a:lstStyle/>
          <a:p>
            <a:pPr algn="ctr" rtl="0"/>
            <a:r>
              <a:rPr lang="nl-BE" sz="1400">
                <a:solidFill>
                  <a:srgbClr val="000000"/>
                </a:solidFill>
                <a:latin typeface="Montserrat" pitchFamily="2" charset="77"/>
              </a:rPr>
              <a:t>G</a:t>
            </a:r>
            <a:r>
              <a:rPr lang="nl-BE" sz="1400" b="0" i="0">
                <a:solidFill>
                  <a:srgbClr val="000000"/>
                </a:solidFill>
                <a:effectLst/>
                <a:latin typeface="Montserrat" pitchFamily="2" charset="77"/>
              </a:rPr>
              <a:t>ameet</a:t>
            </a:r>
            <a:endParaRPr lang="nl-BE" sz="1400">
              <a:effectLst/>
              <a:latin typeface="Montserrat" pitchFamily="2" charset="77"/>
            </a:endParaRPr>
          </a:p>
        </p:txBody>
      </p:sp>
    </p:spTree>
    <p:extLst>
      <p:ext uri="{BB962C8B-B14F-4D97-AF65-F5344CB8AC3E}">
        <p14:creationId xmlns:p14="http://schemas.microsoft.com/office/powerpoint/2010/main" val="256647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86F04-6A29-F304-0200-9552F8973C46}"/>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45959A1B-D266-19F5-E8E2-EFF71DC69A40}"/>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4B6E8FFD-5485-C3CD-06E4-C652B77875DB}"/>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B55DABA8-DAEE-CA8E-8E43-18C5A1DF1C06}"/>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D12C3591-E948-69B8-4665-1D39265D6289}"/>
              </a:ext>
            </a:extLst>
          </p:cNvPr>
          <p:cNvSpPr txBox="1">
            <a:spLocks/>
          </p:cNvSpPr>
          <p:nvPr/>
        </p:nvSpPr>
        <p:spPr>
          <a:xfrm>
            <a:off x="381000" y="0"/>
            <a:ext cx="9906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Combinatieschema</a:t>
            </a:r>
          </a:p>
        </p:txBody>
      </p:sp>
      <p:sp>
        <p:nvSpPr>
          <p:cNvPr id="19" name="Tekstvak 18">
            <a:extLst>
              <a:ext uri="{FF2B5EF4-FFF2-40B4-BE49-F238E27FC236}">
                <a16:creationId xmlns:a16="http://schemas.microsoft.com/office/drawing/2014/main" id="{779CE752-0102-BC6A-C3AD-FADC706A9B1C}"/>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21 - 23</a:t>
            </a:r>
          </a:p>
        </p:txBody>
      </p:sp>
      <p:pic>
        <p:nvPicPr>
          <p:cNvPr id="10" name="Graphic 9">
            <a:extLst>
              <a:ext uri="{FF2B5EF4-FFF2-40B4-BE49-F238E27FC236}">
                <a16:creationId xmlns:a16="http://schemas.microsoft.com/office/drawing/2014/main" id="{0B424B2E-09BF-3BDF-CA32-F159186528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478" y="2173287"/>
            <a:ext cx="720000" cy="576000"/>
          </a:xfrm>
          <a:prstGeom prst="rect">
            <a:avLst/>
          </a:prstGeom>
        </p:spPr>
      </p:pic>
      <p:pic>
        <p:nvPicPr>
          <p:cNvPr id="13" name="Graphic 12">
            <a:extLst>
              <a:ext uri="{FF2B5EF4-FFF2-40B4-BE49-F238E27FC236}">
                <a16:creationId xmlns:a16="http://schemas.microsoft.com/office/drawing/2014/main" id="{849F8DA7-6D0A-F0C3-CF69-6017158A81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9478" y="2984324"/>
            <a:ext cx="720000" cy="576000"/>
          </a:xfrm>
          <a:prstGeom prst="rect">
            <a:avLst/>
          </a:prstGeom>
        </p:spPr>
      </p:pic>
      <p:sp>
        <p:nvSpPr>
          <p:cNvPr id="14" name="Tekstvak 13">
            <a:extLst>
              <a:ext uri="{FF2B5EF4-FFF2-40B4-BE49-F238E27FC236}">
                <a16:creationId xmlns:a16="http://schemas.microsoft.com/office/drawing/2014/main" id="{17E43595-FB65-D2B6-D0FF-1DC405F7242B}"/>
              </a:ext>
            </a:extLst>
          </p:cNvPr>
          <p:cNvSpPr txBox="1"/>
          <p:nvPr/>
        </p:nvSpPr>
        <p:spPr>
          <a:xfrm>
            <a:off x="1696841" y="3123565"/>
            <a:ext cx="6742587" cy="303225"/>
          </a:xfrm>
          <a:prstGeom prst="rect">
            <a:avLst/>
          </a:prstGeom>
          <a:noFill/>
        </p:spPr>
        <p:txBody>
          <a:bodyPr wrap="square" rtlCol="0">
            <a:spAutoFit/>
          </a:bodyPr>
          <a:lstStyle/>
          <a:p>
            <a:pPr>
              <a:lnSpc>
                <a:spcPts val="1575"/>
              </a:lnSpc>
            </a:pPr>
            <a:r>
              <a:rPr lang="nl-NL" noProof="0">
                <a:solidFill>
                  <a:srgbClr val="000000"/>
                </a:solidFill>
                <a:latin typeface="Montserrat" pitchFamily="2" charset="0"/>
              </a:rPr>
              <a:t>g</a:t>
            </a:r>
            <a:r>
              <a:rPr lang="nl-NL" i="0" noProof="0">
                <a:solidFill>
                  <a:srgbClr val="000000"/>
                </a:solidFill>
                <a:effectLst/>
                <a:latin typeface="Montserrat" pitchFamily="2" charset="0"/>
              </a:rPr>
              <a:t>roepjes van 2 à 3 leerlingen</a:t>
            </a:r>
            <a:endParaRPr lang="nl-NL" noProof="0">
              <a:latin typeface="Montserrat" pitchFamily="2" charset="0"/>
            </a:endParaRPr>
          </a:p>
        </p:txBody>
      </p:sp>
      <p:sp>
        <p:nvSpPr>
          <p:cNvPr id="15" name="Tekstvak 14">
            <a:extLst>
              <a:ext uri="{FF2B5EF4-FFF2-40B4-BE49-F238E27FC236}">
                <a16:creationId xmlns:a16="http://schemas.microsoft.com/office/drawing/2014/main" id="{EE353B9D-96C6-5E61-4401-300789FF45D2}"/>
              </a:ext>
            </a:extLst>
          </p:cNvPr>
          <p:cNvSpPr txBox="1"/>
          <p:nvPr/>
        </p:nvSpPr>
        <p:spPr>
          <a:xfrm>
            <a:off x="1696841" y="2309675"/>
            <a:ext cx="6742587" cy="303225"/>
          </a:xfrm>
          <a:prstGeom prst="rect">
            <a:avLst/>
          </a:prstGeom>
          <a:noFill/>
        </p:spPr>
        <p:txBody>
          <a:bodyPr wrap="square" rtlCol="0">
            <a:spAutoFit/>
          </a:bodyPr>
          <a:lstStyle/>
          <a:p>
            <a:pPr>
              <a:lnSpc>
                <a:spcPts val="1575"/>
              </a:lnSpc>
            </a:pPr>
            <a:r>
              <a:rPr lang="nl-NL" noProof="0">
                <a:solidFill>
                  <a:srgbClr val="000000"/>
                </a:solidFill>
                <a:latin typeface="Montserrat" pitchFamily="2" charset="0"/>
              </a:rPr>
              <a:t>oefening 1 t.e.m. 4 op p. 21 tot 23</a:t>
            </a:r>
            <a:endParaRPr lang="nl-NL" noProof="0">
              <a:latin typeface="Montserrat" pitchFamily="2" charset="0"/>
            </a:endParaRPr>
          </a:p>
        </p:txBody>
      </p:sp>
    </p:spTree>
    <p:extLst>
      <p:ext uri="{BB962C8B-B14F-4D97-AF65-F5344CB8AC3E}">
        <p14:creationId xmlns:p14="http://schemas.microsoft.com/office/powerpoint/2010/main" val="336402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21939-5699-3AB4-61A2-424F3683E128}"/>
            </a:ext>
          </a:extLst>
        </p:cNvPr>
        <p:cNvGrpSpPr/>
        <p:nvPr/>
      </p:nvGrpSpPr>
      <p:grpSpPr>
        <a:xfrm>
          <a:off x="0" y="0"/>
          <a:ext cx="0" cy="0"/>
          <a:chOff x="0" y="0"/>
          <a:chExt cx="0" cy="0"/>
        </a:xfrm>
      </p:grpSpPr>
      <p:pic>
        <p:nvPicPr>
          <p:cNvPr id="2" name="Afbeelding 1" descr="Afbeelding met cirkel, ontwerp&#10;&#10;Door AI gegenereerde inhoud is mogelijk onjuist.">
            <a:extLst>
              <a:ext uri="{FF2B5EF4-FFF2-40B4-BE49-F238E27FC236}">
                <a16:creationId xmlns:a16="http://schemas.microsoft.com/office/drawing/2014/main" id="{9E6BC1D6-4C96-BFE5-BEB4-2609D6906547}"/>
              </a:ext>
            </a:extLst>
          </p:cNvPr>
          <p:cNvPicPr>
            <a:picLocks noChangeAspect="1"/>
          </p:cNvPicPr>
          <p:nvPr/>
        </p:nvPicPr>
        <p:blipFill>
          <a:blip r:embed="rId2">
            <a:extLst>
              <a:ext uri="{28A0092B-C50C-407E-A947-70E740481C1C}">
                <a14:useLocalDpi xmlns:a14="http://schemas.microsoft.com/office/drawing/2010/main" val="0"/>
              </a:ext>
            </a:extLst>
          </a:blip>
          <a:srcRect l="63358" t="31309" r="198"/>
          <a:stretch/>
        </p:blipFill>
        <p:spPr>
          <a:xfrm>
            <a:off x="0" y="0"/>
            <a:ext cx="2125102" cy="3533648"/>
          </a:xfrm>
          <a:prstGeom prst="rect">
            <a:avLst/>
          </a:prstGeom>
        </p:spPr>
      </p:pic>
      <p:pic>
        <p:nvPicPr>
          <p:cNvPr id="14" name="Afbeelding 13" descr="Afbeelding met cirkel, ontwerp&#10;&#10;Door AI gegenereerde inhoud is mogelijk onjuist.">
            <a:extLst>
              <a:ext uri="{FF2B5EF4-FFF2-40B4-BE49-F238E27FC236}">
                <a16:creationId xmlns:a16="http://schemas.microsoft.com/office/drawing/2014/main" id="{201F2A71-15D3-1C38-A88B-AD65ED7630F6}"/>
              </a:ext>
            </a:extLst>
          </p:cNvPr>
          <p:cNvPicPr>
            <a:picLocks noChangeAspect="1"/>
          </p:cNvPicPr>
          <p:nvPr/>
        </p:nvPicPr>
        <p:blipFill>
          <a:blip r:embed="rId2">
            <a:extLst>
              <a:ext uri="{28A0092B-C50C-407E-A947-70E740481C1C}">
                <a14:useLocalDpi xmlns:a14="http://schemas.microsoft.com/office/drawing/2010/main" val="0"/>
              </a:ext>
            </a:extLst>
          </a:blip>
          <a:srcRect l="33966" b="29094"/>
          <a:stretch/>
        </p:blipFill>
        <p:spPr>
          <a:xfrm>
            <a:off x="0" y="3210401"/>
            <a:ext cx="3850569" cy="36476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EEEDD7C0-4160-CD11-1D29-3681D4D6DE3D}"/>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457C51AE-95BC-0AF3-37B4-AA2A81ED6146}"/>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38C1FE55-453E-E0D6-3688-151C69B30257}"/>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D44BA5DF-1F31-95CA-4694-E668D563E098}"/>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Bloedgroepen</a:t>
            </a:r>
          </a:p>
        </p:txBody>
      </p:sp>
      <p:sp>
        <p:nvSpPr>
          <p:cNvPr id="19" name="Tekstvak 18">
            <a:extLst>
              <a:ext uri="{FF2B5EF4-FFF2-40B4-BE49-F238E27FC236}">
                <a16:creationId xmlns:a16="http://schemas.microsoft.com/office/drawing/2014/main" id="{61C07E63-6674-1538-F245-97B72D4258E0}"/>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p.27</a:t>
            </a:r>
          </a:p>
        </p:txBody>
      </p:sp>
      <p:graphicFrame>
        <p:nvGraphicFramePr>
          <p:cNvPr id="3" name="Tabel 2">
            <a:extLst>
              <a:ext uri="{FF2B5EF4-FFF2-40B4-BE49-F238E27FC236}">
                <a16:creationId xmlns:a16="http://schemas.microsoft.com/office/drawing/2014/main" id="{8DFA7B23-D9AB-932D-1B08-8CAD052C62E7}"/>
              </a:ext>
            </a:extLst>
          </p:cNvPr>
          <p:cNvGraphicFramePr>
            <a:graphicFrameLocks noGrp="1"/>
          </p:cNvGraphicFramePr>
          <p:nvPr>
            <p:extLst>
              <p:ext uri="{D42A27DB-BD31-4B8C-83A1-F6EECF244321}">
                <p14:modId xmlns:p14="http://schemas.microsoft.com/office/powerpoint/2010/main" val="2583499108"/>
              </p:ext>
            </p:extLst>
          </p:nvPr>
        </p:nvGraphicFramePr>
        <p:xfrm>
          <a:off x="1790977" y="2367280"/>
          <a:ext cx="8127999" cy="2123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928688083"/>
                    </a:ext>
                  </a:extLst>
                </a:gridCol>
                <a:gridCol w="2709333">
                  <a:extLst>
                    <a:ext uri="{9D8B030D-6E8A-4147-A177-3AD203B41FA5}">
                      <a16:colId xmlns:a16="http://schemas.microsoft.com/office/drawing/2014/main" val="2508735591"/>
                    </a:ext>
                  </a:extLst>
                </a:gridCol>
                <a:gridCol w="2709333">
                  <a:extLst>
                    <a:ext uri="{9D8B030D-6E8A-4147-A177-3AD203B41FA5}">
                      <a16:colId xmlns:a16="http://schemas.microsoft.com/office/drawing/2014/main" val="4192830810"/>
                    </a:ext>
                  </a:extLst>
                </a:gridCol>
              </a:tblGrid>
              <a:tr h="370840">
                <a:tc>
                  <a:txBody>
                    <a:bodyPr/>
                    <a:lstStyle/>
                    <a:p>
                      <a:pPr algn="ctr"/>
                      <a:r>
                        <a:rPr lang="nl-NL" noProof="0">
                          <a:solidFill>
                            <a:schemeClr val="tx1"/>
                          </a:solidFill>
                          <a:latin typeface="Montserrat" pitchFamily="2" charset="77"/>
                        </a:rPr>
                        <a:t>Bloedgroepen (fenotype)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nl-NL" noProof="0">
                          <a:solidFill>
                            <a:schemeClr val="tx1"/>
                          </a:solidFill>
                          <a:latin typeface="Montserrat" pitchFamily="2" charset="77"/>
                        </a:rPr>
                        <a:t>Mogelijke genotypes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NL">
                        <a:solidFill>
                          <a:schemeClr val="tx1"/>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8719390"/>
                  </a:ext>
                </a:extLst>
              </a:tr>
              <a:tr h="370840">
                <a:tc>
                  <a:txBody>
                    <a:bodyPr/>
                    <a:lstStyle/>
                    <a:p>
                      <a:pPr algn="ctr"/>
                      <a:r>
                        <a:rPr lang="nl-NL" noProof="0">
                          <a:solidFill>
                            <a:schemeClr val="tx1"/>
                          </a:solidFill>
                          <a:latin typeface="Montserrat" pitchFamily="2" charset="77"/>
                        </a:rPr>
                        <a:t>Bloedgroep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nl-NL" noProof="0">
                        <a:solidFill>
                          <a:srgbClr val="764652"/>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nl-NL" noProof="0">
                        <a:solidFill>
                          <a:schemeClr val="tx1"/>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0115591"/>
                  </a:ext>
                </a:extLst>
              </a:tr>
              <a:tr h="370840">
                <a:tc>
                  <a:txBody>
                    <a:bodyPr/>
                    <a:lstStyle/>
                    <a:p>
                      <a:pPr algn="ctr"/>
                      <a:r>
                        <a:rPr lang="nl-NL" noProof="0">
                          <a:solidFill>
                            <a:schemeClr val="tx1"/>
                          </a:solidFill>
                          <a:latin typeface="Montserrat" pitchFamily="2" charset="77"/>
                        </a:rPr>
                        <a:t>Bloedgroep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nl-NL" noProof="0">
                        <a:solidFill>
                          <a:schemeClr val="tx1"/>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nl-NL" noProof="0">
                        <a:solidFill>
                          <a:schemeClr val="tx1"/>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713960"/>
                  </a:ext>
                </a:extLst>
              </a:tr>
              <a:tr h="370840">
                <a:tc>
                  <a:txBody>
                    <a:bodyPr/>
                    <a:lstStyle/>
                    <a:p>
                      <a:pPr algn="ctr"/>
                      <a:r>
                        <a:rPr lang="nl-NL" noProof="0">
                          <a:solidFill>
                            <a:schemeClr val="tx1"/>
                          </a:solidFill>
                          <a:latin typeface="Montserrat" pitchFamily="2" charset="77"/>
                        </a:rPr>
                        <a:t>Bloedgroep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nl-NL" noProof="0">
                        <a:solidFill>
                          <a:schemeClr val="tx1"/>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nl-NL" noProof="0">
                        <a:solidFill>
                          <a:schemeClr val="tx1"/>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451946"/>
                  </a:ext>
                </a:extLst>
              </a:tr>
              <a:tr h="370840">
                <a:tc>
                  <a:txBody>
                    <a:bodyPr/>
                    <a:lstStyle/>
                    <a:p>
                      <a:pPr algn="ctr"/>
                      <a:r>
                        <a:rPr lang="nl-NL" noProof="0">
                          <a:solidFill>
                            <a:schemeClr val="tx1"/>
                          </a:solidFill>
                          <a:latin typeface="Montserrat" pitchFamily="2" charset="77"/>
                        </a:rPr>
                        <a:t>Bloedgroep 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nl-NL" noProof="0">
                        <a:solidFill>
                          <a:schemeClr val="tx1"/>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nl-NL" noProof="0">
                        <a:solidFill>
                          <a:schemeClr val="tx1"/>
                        </a:solidFill>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0344172"/>
                  </a:ext>
                </a:extLst>
              </a:tr>
            </a:tbl>
          </a:graphicData>
        </a:graphic>
      </p:graphicFrame>
      <p:sp>
        <p:nvSpPr>
          <p:cNvPr id="5" name="Tekstvak 4">
            <a:extLst>
              <a:ext uri="{FF2B5EF4-FFF2-40B4-BE49-F238E27FC236}">
                <a16:creationId xmlns:a16="http://schemas.microsoft.com/office/drawing/2014/main" id="{8020AE60-1355-9975-0D44-2840B6AF7042}"/>
              </a:ext>
            </a:extLst>
          </p:cNvPr>
          <p:cNvSpPr txBox="1"/>
          <p:nvPr/>
        </p:nvSpPr>
        <p:spPr>
          <a:xfrm>
            <a:off x="5621655" y="3033314"/>
            <a:ext cx="948690" cy="369332"/>
          </a:xfrm>
          <a:prstGeom prst="rect">
            <a:avLst/>
          </a:prstGeom>
          <a:noFill/>
        </p:spPr>
        <p:txBody>
          <a:bodyPr wrap="square" rtlCol="0">
            <a:spAutoFit/>
          </a:bodyPr>
          <a:lstStyle/>
          <a:p>
            <a:r>
              <a:rPr lang="nl-NL" b="1" noProof="0">
                <a:solidFill>
                  <a:srgbClr val="764652"/>
                </a:solidFill>
                <a:latin typeface="Montserrat" pitchFamily="2" charset="77"/>
              </a:rPr>
              <a:t>AA</a:t>
            </a:r>
          </a:p>
        </p:txBody>
      </p:sp>
      <p:sp>
        <p:nvSpPr>
          <p:cNvPr id="6" name="Tekstvak 5">
            <a:extLst>
              <a:ext uri="{FF2B5EF4-FFF2-40B4-BE49-F238E27FC236}">
                <a16:creationId xmlns:a16="http://schemas.microsoft.com/office/drawing/2014/main" id="{9A5F607E-F2E5-4641-B798-1291D0863997}"/>
              </a:ext>
            </a:extLst>
          </p:cNvPr>
          <p:cNvSpPr txBox="1"/>
          <p:nvPr/>
        </p:nvSpPr>
        <p:spPr>
          <a:xfrm>
            <a:off x="5621655" y="3366254"/>
            <a:ext cx="948690" cy="369332"/>
          </a:xfrm>
          <a:prstGeom prst="rect">
            <a:avLst/>
          </a:prstGeom>
          <a:noFill/>
        </p:spPr>
        <p:txBody>
          <a:bodyPr wrap="square" rtlCol="0">
            <a:spAutoFit/>
          </a:bodyPr>
          <a:lstStyle/>
          <a:p>
            <a:r>
              <a:rPr lang="nl-NL" b="1" noProof="0">
                <a:solidFill>
                  <a:srgbClr val="764652"/>
                </a:solidFill>
                <a:latin typeface="Montserrat" pitchFamily="2" charset="77"/>
              </a:rPr>
              <a:t>BB</a:t>
            </a:r>
          </a:p>
        </p:txBody>
      </p:sp>
      <p:sp>
        <p:nvSpPr>
          <p:cNvPr id="7" name="Tekstvak 6">
            <a:extLst>
              <a:ext uri="{FF2B5EF4-FFF2-40B4-BE49-F238E27FC236}">
                <a16:creationId xmlns:a16="http://schemas.microsoft.com/office/drawing/2014/main" id="{5932626D-2EF2-FE7D-C006-0D3AE3D1C3AF}"/>
              </a:ext>
            </a:extLst>
          </p:cNvPr>
          <p:cNvSpPr txBox="1"/>
          <p:nvPr/>
        </p:nvSpPr>
        <p:spPr>
          <a:xfrm>
            <a:off x="5621655" y="3748939"/>
            <a:ext cx="948690" cy="369332"/>
          </a:xfrm>
          <a:prstGeom prst="rect">
            <a:avLst/>
          </a:prstGeom>
          <a:noFill/>
        </p:spPr>
        <p:txBody>
          <a:bodyPr wrap="square" rtlCol="0">
            <a:spAutoFit/>
          </a:bodyPr>
          <a:lstStyle/>
          <a:p>
            <a:r>
              <a:rPr lang="nl-NL" b="1" noProof="0">
                <a:solidFill>
                  <a:srgbClr val="764652"/>
                </a:solidFill>
                <a:latin typeface="Montserrat" pitchFamily="2" charset="77"/>
              </a:rPr>
              <a:t>AB</a:t>
            </a:r>
          </a:p>
        </p:txBody>
      </p:sp>
      <p:sp>
        <p:nvSpPr>
          <p:cNvPr id="8" name="Tekstvak 7">
            <a:extLst>
              <a:ext uri="{FF2B5EF4-FFF2-40B4-BE49-F238E27FC236}">
                <a16:creationId xmlns:a16="http://schemas.microsoft.com/office/drawing/2014/main" id="{4790DFBA-1512-E00D-B92D-FA4E32F0411C}"/>
              </a:ext>
            </a:extLst>
          </p:cNvPr>
          <p:cNvSpPr txBox="1"/>
          <p:nvPr/>
        </p:nvSpPr>
        <p:spPr>
          <a:xfrm>
            <a:off x="5621655" y="4142273"/>
            <a:ext cx="948690" cy="369332"/>
          </a:xfrm>
          <a:prstGeom prst="rect">
            <a:avLst/>
          </a:prstGeom>
          <a:noFill/>
        </p:spPr>
        <p:txBody>
          <a:bodyPr wrap="square" rtlCol="0">
            <a:spAutoFit/>
          </a:bodyPr>
          <a:lstStyle/>
          <a:p>
            <a:r>
              <a:rPr lang="nl-NL" b="1" noProof="0">
                <a:solidFill>
                  <a:srgbClr val="764652"/>
                </a:solidFill>
                <a:latin typeface="Montserrat" pitchFamily="2" charset="77"/>
              </a:rPr>
              <a:t>OO</a:t>
            </a:r>
          </a:p>
        </p:txBody>
      </p:sp>
      <p:sp>
        <p:nvSpPr>
          <p:cNvPr id="10" name="Tekstvak 9">
            <a:extLst>
              <a:ext uri="{FF2B5EF4-FFF2-40B4-BE49-F238E27FC236}">
                <a16:creationId xmlns:a16="http://schemas.microsoft.com/office/drawing/2014/main" id="{05A5DA2A-784A-A174-B944-55B048CF8070}"/>
              </a:ext>
            </a:extLst>
          </p:cNvPr>
          <p:cNvSpPr txBox="1"/>
          <p:nvPr/>
        </p:nvSpPr>
        <p:spPr>
          <a:xfrm>
            <a:off x="8343218" y="3033314"/>
            <a:ext cx="948690" cy="369332"/>
          </a:xfrm>
          <a:prstGeom prst="rect">
            <a:avLst/>
          </a:prstGeom>
          <a:noFill/>
        </p:spPr>
        <p:txBody>
          <a:bodyPr wrap="square" rtlCol="0">
            <a:spAutoFit/>
          </a:bodyPr>
          <a:lstStyle/>
          <a:p>
            <a:r>
              <a:rPr lang="nl-NL" b="1" noProof="0">
                <a:solidFill>
                  <a:srgbClr val="764652"/>
                </a:solidFill>
                <a:latin typeface="Montserrat" pitchFamily="2" charset="77"/>
              </a:rPr>
              <a:t>AO</a:t>
            </a:r>
          </a:p>
        </p:txBody>
      </p:sp>
      <p:sp>
        <p:nvSpPr>
          <p:cNvPr id="11" name="Tekstvak 10">
            <a:extLst>
              <a:ext uri="{FF2B5EF4-FFF2-40B4-BE49-F238E27FC236}">
                <a16:creationId xmlns:a16="http://schemas.microsoft.com/office/drawing/2014/main" id="{C0C2816E-065C-BFD0-0A8F-A0C10F78D24F}"/>
              </a:ext>
            </a:extLst>
          </p:cNvPr>
          <p:cNvSpPr txBox="1"/>
          <p:nvPr/>
        </p:nvSpPr>
        <p:spPr>
          <a:xfrm>
            <a:off x="8343218" y="3402646"/>
            <a:ext cx="948690" cy="369332"/>
          </a:xfrm>
          <a:prstGeom prst="rect">
            <a:avLst/>
          </a:prstGeom>
          <a:noFill/>
        </p:spPr>
        <p:txBody>
          <a:bodyPr wrap="square" rtlCol="0">
            <a:spAutoFit/>
          </a:bodyPr>
          <a:lstStyle/>
          <a:p>
            <a:r>
              <a:rPr lang="nl-NL" b="1" noProof="0">
                <a:solidFill>
                  <a:srgbClr val="764652"/>
                </a:solidFill>
                <a:latin typeface="Montserrat" pitchFamily="2" charset="77"/>
              </a:rPr>
              <a:t>BO</a:t>
            </a:r>
          </a:p>
        </p:txBody>
      </p:sp>
      <p:sp>
        <p:nvSpPr>
          <p:cNvPr id="12" name="Tekstvak 11">
            <a:extLst>
              <a:ext uri="{FF2B5EF4-FFF2-40B4-BE49-F238E27FC236}">
                <a16:creationId xmlns:a16="http://schemas.microsoft.com/office/drawing/2014/main" id="{0571CB8B-93EB-C729-D03F-3A69BE948FAD}"/>
              </a:ext>
            </a:extLst>
          </p:cNvPr>
          <p:cNvSpPr txBox="1"/>
          <p:nvPr/>
        </p:nvSpPr>
        <p:spPr>
          <a:xfrm>
            <a:off x="8343218" y="3733870"/>
            <a:ext cx="948690" cy="369332"/>
          </a:xfrm>
          <a:prstGeom prst="rect">
            <a:avLst/>
          </a:prstGeom>
          <a:noFill/>
        </p:spPr>
        <p:txBody>
          <a:bodyPr wrap="square" rtlCol="0">
            <a:spAutoFit/>
          </a:bodyPr>
          <a:lstStyle/>
          <a:p>
            <a:r>
              <a:rPr lang="nl-NL" b="1" noProof="0">
                <a:solidFill>
                  <a:srgbClr val="764652"/>
                </a:solidFill>
                <a:latin typeface="Montserrat" pitchFamily="2" charset="77"/>
              </a:rPr>
              <a:t>/</a:t>
            </a:r>
          </a:p>
        </p:txBody>
      </p:sp>
      <p:sp>
        <p:nvSpPr>
          <p:cNvPr id="13" name="Tekstvak 12">
            <a:extLst>
              <a:ext uri="{FF2B5EF4-FFF2-40B4-BE49-F238E27FC236}">
                <a16:creationId xmlns:a16="http://schemas.microsoft.com/office/drawing/2014/main" id="{FFA498B2-7DAC-03CB-6BA5-BC81C204420B}"/>
              </a:ext>
            </a:extLst>
          </p:cNvPr>
          <p:cNvSpPr txBox="1"/>
          <p:nvPr/>
        </p:nvSpPr>
        <p:spPr>
          <a:xfrm>
            <a:off x="8343218" y="4142273"/>
            <a:ext cx="948690" cy="369332"/>
          </a:xfrm>
          <a:prstGeom prst="rect">
            <a:avLst/>
          </a:prstGeom>
          <a:noFill/>
        </p:spPr>
        <p:txBody>
          <a:bodyPr wrap="square" rtlCol="0">
            <a:spAutoFit/>
          </a:bodyPr>
          <a:lstStyle/>
          <a:p>
            <a:r>
              <a:rPr lang="nl-NL" b="1" noProof="0">
                <a:solidFill>
                  <a:srgbClr val="764652"/>
                </a:solidFill>
                <a:latin typeface="Montserrat" pitchFamily="2" charset="77"/>
              </a:rPr>
              <a:t>/</a:t>
            </a:r>
          </a:p>
        </p:txBody>
      </p:sp>
      <p:sp>
        <p:nvSpPr>
          <p:cNvPr id="15" name="Tekstvak 14">
            <a:extLst>
              <a:ext uri="{FF2B5EF4-FFF2-40B4-BE49-F238E27FC236}">
                <a16:creationId xmlns:a16="http://schemas.microsoft.com/office/drawing/2014/main" id="{E2977128-9373-CB99-E432-09E89CBA2519}"/>
              </a:ext>
            </a:extLst>
          </p:cNvPr>
          <p:cNvSpPr txBox="1"/>
          <p:nvPr/>
        </p:nvSpPr>
        <p:spPr>
          <a:xfrm>
            <a:off x="1212112" y="1352689"/>
            <a:ext cx="5784111" cy="646331"/>
          </a:xfrm>
          <a:prstGeom prst="rect">
            <a:avLst/>
          </a:prstGeom>
          <a:noFill/>
        </p:spPr>
        <p:txBody>
          <a:bodyPr wrap="square" rtlCol="0">
            <a:spAutoFit/>
          </a:bodyPr>
          <a:lstStyle/>
          <a:p>
            <a:r>
              <a:rPr lang="nl-NL" noProof="0">
                <a:latin typeface="Montserrat" pitchFamily="2" charset="77"/>
              </a:rPr>
              <a:t>3 mogelijke allelen: </a:t>
            </a:r>
          </a:p>
          <a:p>
            <a:r>
              <a:rPr lang="nl-NL" noProof="0">
                <a:latin typeface="Montserrat" pitchFamily="2" charset="77"/>
              </a:rPr>
              <a:t>	O is recessief t.o.v. A en B</a:t>
            </a:r>
          </a:p>
        </p:txBody>
      </p:sp>
      <p:sp>
        <p:nvSpPr>
          <p:cNvPr id="18" name="Tekstvak 17">
            <a:extLst>
              <a:ext uri="{FF2B5EF4-FFF2-40B4-BE49-F238E27FC236}">
                <a16:creationId xmlns:a16="http://schemas.microsoft.com/office/drawing/2014/main" id="{8838EF95-1CB6-829E-6F6C-85FA109D509E}"/>
              </a:ext>
            </a:extLst>
          </p:cNvPr>
          <p:cNvSpPr txBox="1"/>
          <p:nvPr/>
        </p:nvSpPr>
        <p:spPr>
          <a:xfrm>
            <a:off x="3496230" y="1352689"/>
            <a:ext cx="1532970" cy="369332"/>
          </a:xfrm>
          <a:prstGeom prst="rect">
            <a:avLst/>
          </a:prstGeom>
          <a:noFill/>
        </p:spPr>
        <p:txBody>
          <a:bodyPr wrap="square" rtlCol="0">
            <a:spAutoFit/>
          </a:bodyPr>
          <a:lstStyle/>
          <a:p>
            <a:r>
              <a:rPr lang="nl-NL" b="1" noProof="0">
                <a:solidFill>
                  <a:srgbClr val="764652"/>
                </a:solidFill>
                <a:latin typeface="Montserrat" pitchFamily="2" charset="77"/>
              </a:rPr>
              <a:t>A, B en O</a:t>
            </a:r>
          </a:p>
        </p:txBody>
      </p:sp>
    </p:spTree>
    <p:extLst>
      <p:ext uri="{BB962C8B-B14F-4D97-AF65-F5344CB8AC3E}">
        <p14:creationId xmlns:p14="http://schemas.microsoft.com/office/powerpoint/2010/main" val="336265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P spid="12" grpId="0"/>
      <p:bldP spid="13"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44611-0E7E-A378-312F-D28DC877314E}"/>
            </a:ext>
          </a:extLst>
        </p:cNvPr>
        <p:cNvGrpSpPr/>
        <p:nvPr/>
      </p:nvGrpSpPr>
      <p:grpSpPr>
        <a:xfrm>
          <a:off x="0" y="0"/>
          <a:ext cx="0" cy="0"/>
          <a:chOff x="0" y="0"/>
          <a:chExt cx="0" cy="0"/>
        </a:xfrm>
      </p:grpSpPr>
      <p:pic>
        <p:nvPicPr>
          <p:cNvPr id="2" name="Afbeelding 1" descr="Afbeelding met cirkel, ontwerp&#10;&#10;Door AI gegenereerde inhoud is mogelijk onjuist.">
            <a:extLst>
              <a:ext uri="{FF2B5EF4-FFF2-40B4-BE49-F238E27FC236}">
                <a16:creationId xmlns:a16="http://schemas.microsoft.com/office/drawing/2014/main" id="{BEFA4EE9-6B31-BD75-AB13-BCF14B9C0992}"/>
              </a:ext>
            </a:extLst>
          </p:cNvPr>
          <p:cNvPicPr>
            <a:picLocks noChangeAspect="1"/>
          </p:cNvPicPr>
          <p:nvPr/>
        </p:nvPicPr>
        <p:blipFill>
          <a:blip r:embed="rId2">
            <a:extLst>
              <a:ext uri="{28A0092B-C50C-407E-A947-70E740481C1C}">
                <a14:useLocalDpi xmlns:a14="http://schemas.microsoft.com/office/drawing/2010/main" val="0"/>
              </a:ext>
            </a:extLst>
          </a:blip>
          <a:srcRect l="63358" t="31309" r="198"/>
          <a:stretch/>
        </p:blipFill>
        <p:spPr>
          <a:xfrm>
            <a:off x="0" y="0"/>
            <a:ext cx="2125102" cy="3533648"/>
          </a:xfrm>
          <a:prstGeom prst="rect">
            <a:avLst/>
          </a:prstGeom>
        </p:spPr>
      </p:pic>
      <p:pic>
        <p:nvPicPr>
          <p:cNvPr id="5" name="Afbeelding 4" descr="Afbeelding met cirkel, ontwerp&#10;&#10;Door AI gegenereerde inhoud is mogelijk onjuist.">
            <a:extLst>
              <a:ext uri="{FF2B5EF4-FFF2-40B4-BE49-F238E27FC236}">
                <a16:creationId xmlns:a16="http://schemas.microsoft.com/office/drawing/2014/main" id="{9F05DFD0-D2EE-CD4A-73C6-FEA1B1A4E738}"/>
              </a:ext>
            </a:extLst>
          </p:cNvPr>
          <p:cNvPicPr>
            <a:picLocks noChangeAspect="1"/>
          </p:cNvPicPr>
          <p:nvPr/>
        </p:nvPicPr>
        <p:blipFill>
          <a:blip r:embed="rId2">
            <a:extLst>
              <a:ext uri="{28A0092B-C50C-407E-A947-70E740481C1C}">
                <a14:useLocalDpi xmlns:a14="http://schemas.microsoft.com/office/drawing/2010/main" val="0"/>
              </a:ext>
            </a:extLst>
          </a:blip>
          <a:srcRect l="33966" b="29094"/>
          <a:stretch/>
        </p:blipFill>
        <p:spPr>
          <a:xfrm>
            <a:off x="0" y="3210401"/>
            <a:ext cx="3850569" cy="36476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93037F00-709F-0642-596E-D526487A0AFD}"/>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C2553F70-9FC2-65B5-3ACC-97A8604042CF}"/>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CC4634C7-4586-C571-3B93-EA5DD8F50DD4}"/>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19" name="Tekstvak 18">
            <a:extLst>
              <a:ext uri="{FF2B5EF4-FFF2-40B4-BE49-F238E27FC236}">
                <a16:creationId xmlns:a16="http://schemas.microsoft.com/office/drawing/2014/main" id="{FCCA23A5-2D9E-50F5-EC91-7C499BB8DDFB}"/>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24</a:t>
            </a:r>
          </a:p>
        </p:txBody>
      </p:sp>
      <p:graphicFrame>
        <p:nvGraphicFramePr>
          <p:cNvPr id="3" name="Tabel 2">
            <a:extLst>
              <a:ext uri="{FF2B5EF4-FFF2-40B4-BE49-F238E27FC236}">
                <a16:creationId xmlns:a16="http://schemas.microsoft.com/office/drawing/2014/main" id="{92D65862-701C-A42C-0FA0-6066C323FBCA}"/>
              </a:ext>
            </a:extLst>
          </p:cNvPr>
          <p:cNvGraphicFramePr>
            <a:graphicFrameLocks noGrp="1"/>
          </p:cNvGraphicFramePr>
          <p:nvPr>
            <p:extLst>
              <p:ext uri="{D42A27DB-BD31-4B8C-83A1-F6EECF244321}">
                <p14:modId xmlns:p14="http://schemas.microsoft.com/office/powerpoint/2010/main" val="1919964410"/>
              </p:ext>
            </p:extLst>
          </p:nvPr>
        </p:nvGraphicFramePr>
        <p:xfrm>
          <a:off x="765810" y="1365885"/>
          <a:ext cx="9144000" cy="412623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048288763"/>
                    </a:ext>
                  </a:extLst>
                </a:gridCol>
                <a:gridCol w="1524000">
                  <a:extLst>
                    <a:ext uri="{9D8B030D-6E8A-4147-A177-3AD203B41FA5}">
                      <a16:colId xmlns:a16="http://schemas.microsoft.com/office/drawing/2014/main" val="2904397126"/>
                    </a:ext>
                  </a:extLst>
                </a:gridCol>
                <a:gridCol w="1524000">
                  <a:extLst>
                    <a:ext uri="{9D8B030D-6E8A-4147-A177-3AD203B41FA5}">
                      <a16:colId xmlns:a16="http://schemas.microsoft.com/office/drawing/2014/main" val="3367406985"/>
                    </a:ext>
                  </a:extLst>
                </a:gridCol>
                <a:gridCol w="1524000">
                  <a:extLst>
                    <a:ext uri="{9D8B030D-6E8A-4147-A177-3AD203B41FA5}">
                      <a16:colId xmlns:a16="http://schemas.microsoft.com/office/drawing/2014/main" val="271512150"/>
                    </a:ext>
                  </a:extLst>
                </a:gridCol>
                <a:gridCol w="1524000">
                  <a:extLst>
                    <a:ext uri="{9D8B030D-6E8A-4147-A177-3AD203B41FA5}">
                      <a16:colId xmlns:a16="http://schemas.microsoft.com/office/drawing/2014/main" val="2675674746"/>
                    </a:ext>
                  </a:extLst>
                </a:gridCol>
                <a:gridCol w="1524000">
                  <a:extLst>
                    <a:ext uri="{9D8B030D-6E8A-4147-A177-3AD203B41FA5}">
                      <a16:colId xmlns:a16="http://schemas.microsoft.com/office/drawing/2014/main" val="2657698806"/>
                    </a:ext>
                  </a:extLst>
                </a:gridCol>
              </a:tblGrid>
              <a:tr h="687705">
                <a:tc>
                  <a:txBody>
                    <a:bodyPr/>
                    <a:lstStyle/>
                    <a:p>
                      <a:pPr algn="ctr"/>
                      <a:endParaRPr lang="nl-NL" noProof="0">
                        <a:latin typeface="Montserrat"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nl-NL" noProof="0">
                        <a:latin typeface="Montserrat" pitchFamily="2" charset="77"/>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4">
                  <a:txBody>
                    <a:bodyPr/>
                    <a:lstStyle/>
                    <a:p>
                      <a:pPr algn="ctr"/>
                      <a:r>
                        <a:rPr lang="nl-NL" noProof="0">
                          <a:latin typeface="Montserrat" pitchFamily="2" charset="77"/>
                        </a:rPr>
                        <a:t>Donor</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nl-NL"/>
                    </a:p>
                  </a:txBody>
                  <a:tcPr>
                    <a:lnL w="12700" cap="flat" cmpd="sng" algn="ctr">
                      <a:solidFill>
                        <a:schemeClr val="tx1"/>
                      </a:solidFill>
                      <a:prstDash val="solid"/>
                      <a:round/>
                      <a:headEnd type="none" w="med" len="med"/>
                      <a:tailEnd type="none" w="med" len="med"/>
                    </a:ln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326013525"/>
                  </a:ext>
                </a:extLst>
              </a:tr>
              <a:tr h="687705">
                <a:tc>
                  <a:txBody>
                    <a:bodyPr/>
                    <a:lstStyle/>
                    <a:p>
                      <a:pPr algn="ctr"/>
                      <a:endParaRPr lang="nl-NL" noProof="0">
                        <a:latin typeface="Montserrat" pitchFamily="2" charset="77"/>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NL" noProof="0">
                        <a:latin typeface="Montserrat" pitchFamily="2" charset="77"/>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noProof="0">
                          <a:latin typeface="Montserrat" pitchFamily="2" charset="77"/>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nl-NL" noProof="0">
                          <a:latin typeface="Montserrat" pitchFamily="2" charset="77"/>
                        </a:rPr>
                        <a:t>B</a:t>
                      </a: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nl-NL" noProof="0">
                          <a:latin typeface="Montserrat" pitchFamily="2" charset="77"/>
                        </a:rPr>
                        <a:t>AB</a:t>
                      </a:r>
                    </a:p>
                  </a:txBody>
                  <a:tcPr anchor="ctr">
                    <a:solidFill>
                      <a:schemeClr val="bg1"/>
                    </a:solidFill>
                  </a:tcPr>
                </a:tc>
                <a:tc>
                  <a:txBody>
                    <a:bodyPr/>
                    <a:lstStyle/>
                    <a:p>
                      <a:pPr algn="ctr"/>
                      <a:r>
                        <a:rPr lang="nl-NL" noProof="0">
                          <a:latin typeface="Montserrat" pitchFamily="2" charset="77"/>
                        </a:rPr>
                        <a:t>O</a:t>
                      </a:r>
                    </a:p>
                  </a:txBody>
                  <a:tcPr anchor="ctr">
                    <a:solidFill>
                      <a:schemeClr val="bg1"/>
                    </a:solidFill>
                  </a:tcPr>
                </a:tc>
                <a:extLst>
                  <a:ext uri="{0D108BD9-81ED-4DB2-BD59-A6C34878D82A}">
                    <a16:rowId xmlns:a16="http://schemas.microsoft.com/office/drawing/2014/main" val="1695065841"/>
                  </a:ext>
                </a:extLst>
              </a:tr>
              <a:tr h="687705">
                <a:tc rowSpan="4">
                  <a:txBody>
                    <a:bodyPr/>
                    <a:lstStyle/>
                    <a:p>
                      <a:pPr algn="ctr"/>
                      <a:r>
                        <a:rPr lang="nl-NL" noProof="0">
                          <a:latin typeface="Montserrat" pitchFamily="2" charset="77"/>
                        </a:rPr>
                        <a:t>Acceptor</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nl-NL" noProof="0">
                          <a:latin typeface="Montserrat" pitchFamily="2" charset="77"/>
                        </a:rPr>
                        <a:t>A</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nl-NL" noProof="0">
                        <a:latin typeface="Montserrat" pitchFamily="2" charset="77"/>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nl-NL" noProof="0">
                        <a:latin typeface="Montserrat" pitchFamily="2" charset="77"/>
                      </a:endParaRP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extLst>
                  <a:ext uri="{0D108BD9-81ED-4DB2-BD59-A6C34878D82A}">
                    <a16:rowId xmlns:a16="http://schemas.microsoft.com/office/drawing/2014/main" val="3750478509"/>
                  </a:ext>
                </a:extLst>
              </a:tr>
              <a:tr h="687705">
                <a:tc vMerge="1">
                  <a:txBody>
                    <a:bodyPr/>
                    <a:lstStyle/>
                    <a:p>
                      <a:pPr algn="ctr"/>
                      <a:endParaRPr lang="nl-NL"/>
                    </a:p>
                  </a:txBody>
                  <a:tcPr anchor="ctr">
                    <a:lnT w="12700" cap="flat" cmpd="sng" algn="ctr">
                      <a:solidFill>
                        <a:schemeClr val="tx1"/>
                      </a:solidFill>
                      <a:prstDash val="solid"/>
                      <a:round/>
                      <a:headEnd type="none" w="med" len="med"/>
                      <a:tailEnd type="none" w="med" len="med"/>
                    </a:lnT>
                  </a:tcPr>
                </a:tc>
                <a:tc>
                  <a:txBody>
                    <a:bodyPr/>
                    <a:lstStyle/>
                    <a:p>
                      <a:pPr algn="ctr"/>
                      <a:r>
                        <a:rPr lang="nl-NL" noProof="0">
                          <a:latin typeface="Montserrat" pitchFamily="2" charset="77"/>
                        </a:rPr>
                        <a:t>B</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nl-NL" noProof="0">
                        <a:latin typeface="Montserrat" pitchFamily="2" charset="77"/>
                      </a:endParaRP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extLst>
                  <a:ext uri="{0D108BD9-81ED-4DB2-BD59-A6C34878D82A}">
                    <a16:rowId xmlns:a16="http://schemas.microsoft.com/office/drawing/2014/main" val="2215111114"/>
                  </a:ext>
                </a:extLst>
              </a:tr>
              <a:tr h="687705">
                <a:tc vMerge="1">
                  <a:txBody>
                    <a:bodyPr/>
                    <a:lstStyle/>
                    <a:p>
                      <a:pPr algn="ctr"/>
                      <a:endParaRPr lang="nl-NL"/>
                    </a:p>
                  </a:txBody>
                  <a:tcPr anchor="ctr"/>
                </a:tc>
                <a:tc>
                  <a:txBody>
                    <a:bodyPr/>
                    <a:lstStyle/>
                    <a:p>
                      <a:pPr algn="ctr"/>
                      <a:r>
                        <a:rPr lang="nl-NL" noProof="0">
                          <a:latin typeface="Montserrat" pitchFamily="2" charset="77"/>
                        </a:rPr>
                        <a:t>AB</a:t>
                      </a: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extLst>
                  <a:ext uri="{0D108BD9-81ED-4DB2-BD59-A6C34878D82A}">
                    <a16:rowId xmlns:a16="http://schemas.microsoft.com/office/drawing/2014/main" val="4258113834"/>
                  </a:ext>
                </a:extLst>
              </a:tr>
              <a:tr h="687705">
                <a:tc vMerge="1">
                  <a:txBody>
                    <a:bodyPr/>
                    <a:lstStyle/>
                    <a:p>
                      <a:pPr algn="ctr"/>
                      <a:endParaRPr lang="nl-NL"/>
                    </a:p>
                  </a:txBody>
                  <a:tcPr anchor="ctr"/>
                </a:tc>
                <a:tc>
                  <a:txBody>
                    <a:bodyPr/>
                    <a:lstStyle/>
                    <a:p>
                      <a:pPr algn="ctr"/>
                      <a:r>
                        <a:rPr lang="nl-NL" noProof="0">
                          <a:latin typeface="Montserrat" pitchFamily="2" charset="77"/>
                        </a:rPr>
                        <a:t>O</a:t>
                      </a: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tc>
                  <a:txBody>
                    <a:bodyPr/>
                    <a:lstStyle/>
                    <a:p>
                      <a:pPr algn="ctr"/>
                      <a:endParaRPr lang="nl-NL" noProof="0">
                        <a:latin typeface="Montserrat" pitchFamily="2" charset="77"/>
                      </a:endParaRPr>
                    </a:p>
                  </a:txBody>
                  <a:tcPr anchor="ctr">
                    <a:solidFill>
                      <a:schemeClr val="bg1"/>
                    </a:solidFill>
                  </a:tcPr>
                </a:tc>
                <a:extLst>
                  <a:ext uri="{0D108BD9-81ED-4DB2-BD59-A6C34878D82A}">
                    <a16:rowId xmlns:a16="http://schemas.microsoft.com/office/drawing/2014/main" val="2002156690"/>
                  </a:ext>
                </a:extLst>
              </a:tr>
            </a:tbl>
          </a:graphicData>
        </a:graphic>
      </p:graphicFrame>
      <p:pic>
        <p:nvPicPr>
          <p:cNvPr id="7" name="Afbeelding 6">
            <a:extLst>
              <a:ext uri="{FF2B5EF4-FFF2-40B4-BE49-F238E27FC236}">
                <a16:creationId xmlns:a16="http://schemas.microsoft.com/office/drawing/2014/main" id="{66484F0F-93A6-01E2-D4D0-A871DA46B032}"/>
              </a:ext>
            </a:extLst>
          </p:cNvPr>
          <p:cNvPicPr>
            <a:picLocks noChangeAspect="1"/>
          </p:cNvPicPr>
          <p:nvPr/>
        </p:nvPicPr>
        <p:blipFill>
          <a:blip r:embed="rId4"/>
          <a:stretch>
            <a:fillRect/>
          </a:stretch>
        </p:blipFill>
        <p:spPr>
          <a:xfrm>
            <a:off x="4354160" y="2786051"/>
            <a:ext cx="367673" cy="551509"/>
          </a:xfrm>
          <a:prstGeom prst="rect">
            <a:avLst/>
          </a:prstGeom>
        </p:spPr>
      </p:pic>
      <p:pic>
        <p:nvPicPr>
          <p:cNvPr id="8" name="Afbeelding 7">
            <a:extLst>
              <a:ext uri="{FF2B5EF4-FFF2-40B4-BE49-F238E27FC236}">
                <a16:creationId xmlns:a16="http://schemas.microsoft.com/office/drawing/2014/main" id="{720051CE-3892-AF0C-FF5D-817AE17179B5}"/>
              </a:ext>
            </a:extLst>
          </p:cNvPr>
          <p:cNvPicPr>
            <a:picLocks noChangeAspect="1"/>
          </p:cNvPicPr>
          <p:nvPr/>
        </p:nvPicPr>
        <p:blipFill>
          <a:blip r:embed="rId4"/>
          <a:stretch>
            <a:fillRect/>
          </a:stretch>
        </p:blipFill>
        <p:spPr>
          <a:xfrm>
            <a:off x="4354160" y="4151933"/>
            <a:ext cx="367673" cy="551509"/>
          </a:xfrm>
          <a:prstGeom prst="rect">
            <a:avLst/>
          </a:prstGeom>
        </p:spPr>
      </p:pic>
      <p:pic>
        <p:nvPicPr>
          <p:cNvPr id="10" name="Afbeelding 9">
            <a:extLst>
              <a:ext uri="{FF2B5EF4-FFF2-40B4-BE49-F238E27FC236}">
                <a16:creationId xmlns:a16="http://schemas.microsoft.com/office/drawing/2014/main" id="{F46C2D7F-DD1E-98FF-5E01-9C5D4B752AD5}"/>
              </a:ext>
            </a:extLst>
          </p:cNvPr>
          <p:cNvPicPr>
            <a:picLocks noChangeAspect="1"/>
          </p:cNvPicPr>
          <p:nvPr/>
        </p:nvPicPr>
        <p:blipFill>
          <a:blip r:embed="rId4"/>
          <a:stretch>
            <a:fillRect/>
          </a:stretch>
        </p:blipFill>
        <p:spPr>
          <a:xfrm>
            <a:off x="8970516" y="4837710"/>
            <a:ext cx="367673" cy="551509"/>
          </a:xfrm>
          <a:prstGeom prst="rect">
            <a:avLst/>
          </a:prstGeom>
        </p:spPr>
      </p:pic>
      <p:pic>
        <p:nvPicPr>
          <p:cNvPr id="11" name="Afbeelding 10">
            <a:extLst>
              <a:ext uri="{FF2B5EF4-FFF2-40B4-BE49-F238E27FC236}">
                <a16:creationId xmlns:a16="http://schemas.microsoft.com/office/drawing/2014/main" id="{6D2C927B-26AD-3AA2-B3C3-A9DACB2A5458}"/>
              </a:ext>
            </a:extLst>
          </p:cNvPr>
          <p:cNvPicPr>
            <a:picLocks noChangeAspect="1"/>
          </p:cNvPicPr>
          <p:nvPr/>
        </p:nvPicPr>
        <p:blipFill>
          <a:blip r:embed="rId4"/>
          <a:stretch>
            <a:fillRect/>
          </a:stretch>
        </p:blipFill>
        <p:spPr>
          <a:xfrm>
            <a:off x="8970516" y="2786050"/>
            <a:ext cx="367673" cy="551509"/>
          </a:xfrm>
          <a:prstGeom prst="rect">
            <a:avLst/>
          </a:prstGeom>
        </p:spPr>
      </p:pic>
      <p:pic>
        <p:nvPicPr>
          <p:cNvPr id="12" name="Afbeelding 11">
            <a:extLst>
              <a:ext uri="{FF2B5EF4-FFF2-40B4-BE49-F238E27FC236}">
                <a16:creationId xmlns:a16="http://schemas.microsoft.com/office/drawing/2014/main" id="{555F39D5-90E7-DDF8-751F-C7B6EC94B86C}"/>
              </a:ext>
            </a:extLst>
          </p:cNvPr>
          <p:cNvPicPr>
            <a:picLocks noChangeAspect="1"/>
          </p:cNvPicPr>
          <p:nvPr/>
        </p:nvPicPr>
        <p:blipFill>
          <a:blip r:embed="rId4"/>
          <a:stretch>
            <a:fillRect/>
          </a:stretch>
        </p:blipFill>
        <p:spPr>
          <a:xfrm>
            <a:off x="8970516" y="3468992"/>
            <a:ext cx="367673" cy="551509"/>
          </a:xfrm>
          <a:prstGeom prst="rect">
            <a:avLst/>
          </a:prstGeom>
        </p:spPr>
      </p:pic>
      <p:pic>
        <p:nvPicPr>
          <p:cNvPr id="13" name="Afbeelding 12">
            <a:extLst>
              <a:ext uri="{FF2B5EF4-FFF2-40B4-BE49-F238E27FC236}">
                <a16:creationId xmlns:a16="http://schemas.microsoft.com/office/drawing/2014/main" id="{D030F249-0559-A9E3-645E-D0BD4FBB327D}"/>
              </a:ext>
            </a:extLst>
          </p:cNvPr>
          <p:cNvPicPr>
            <a:picLocks noChangeAspect="1"/>
          </p:cNvPicPr>
          <p:nvPr/>
        </p:nvPicPr>
        <p:blipFill>
          <a:blip r:embed="rId4"/>
          <a:stretch>
            <a:fillRect/>
          </a:stretch>
        </p:blipFill>
        <p:spPr>
          <a:xfrm>
            <a:off x="8971759" y="4153351"/>
            <a:ext cx="367673" cy="551509"/>
          </a:xfrm>
          <a:prstGeom prst="rect">
            <a:avLst/>
          </a:prstGeom>
        </p:spPr>
      </p:pic>
      <p:pic>
        <p:nvPicPr>
          <p:cNvPr id="14" name="Afbeelding 13">
            <a:extLst>
              <a:ext uri="{FF2B5EF4-FFF2-40B4-BE49-F238E27FC236}">
                <a16:creationId xmlns:a16="http://schemas.microsoft.com/office/drawing/2014/main" id="{A653940D-D734-331C-94CA-D1C2E0D733B5}"/>
              </a:ext>
            </a:extLst>
          </p:cNvPr>
          <p:cNvPicPr>
            <a:picLocks noChangeAspect="1"/>
          </p:cNvPicPr>
          <p:nvPr/>
        </p:nvPicPr>
        <p:blipFill>
          <a:blip r:embed="rId4"/>
          <a:stretch>
            <a:fillRect/>
          </a:stretch>
        </p:blipFill>
        <p:spPr>
          <a:xfrm>
            <a:off x="5912163" y="3468992"/>
            <a:ext cx="367673" cy="551509"/>
          </a:xfrm>
          <a:prstGeom prst="rect">
            <a:avLst/>
          </a:prstGeom>
        </p:spPr>
      </p:pic>
      <p:pic>
        <p:nvPicPr>
          <p:cNvPr id="15" name="Afbeelding 14">
            <a:extLst>
              <a:ext uri="{FF2B5EF4-FFF2-40B4-BE49-F238E27FC236}">
                <a16:creationId xmlns:a16="http://schemas.microsoft.com/office/drawing/2014/main" id="{7EB4AD5E-698E-3727-3870-7DDC5027C6B5}"/>
              </a:ext>
            </a:extLst>
          </p:cNvPr>
          <p:cNvPicPr>
            <a:picLocks noChangeAspect="1"/>
          </p:cNvPicPr>
          <p:nvPr/>
        </p:nvPicPr>
        <p:blipFill>
          <a:blip r:embed="rId4"/>
          <a:stretch>
            <a:fillRect/>
          </a:stretch>
        </p:blipFill>
        <p:spPr>
          <a:xfrm>
            <a:off x="5912162" y="4151934"/>
            <a:ext cx="367673" cy="551509"/>
          </a:xfrm>
          <a:prstGeom prst="rect">
            <a:avLst/>
          </a:prstGeom>
        </p:spPr>
      </p:pic>
      <p:pic>
        <p:nvPicPr>
          <p:cNvPr id="16" name="Afbeelding 15">
            <a:extLst>
              <a:ext uri="{FF2B5EF4-FFF2-40B4-BE49-F238E27FC236}">
                <a16:creationId xmlns:a16="http://schemas.microsoft.com/office/drawing/2014/main" id="{9FC6CF3F-6457-8674-52D2-29AC625A397F}"/>
              </a:ext>
            </a:extLst>
          </p:cNvPr>
          <p:cNvPicPr>
            <a:picLocks noChangeAspect="1"/>
          </p:cNvPicPr>
          <p:nvPr/>
        </p:nvPicPr>
        <p:blipFill>
          <a:blip r:embed="rId4"/>
          <a:stretch>
            <a:fillRect/>
          </a:stretch>
        </p:blipFill>
        <p:spPr>
          <a:xfrm>
            <a:off x="7470164" y="4151933"/>
            <a:ext cx="367673" cy="551509"/>
          </a:xfrm>
          <a:prstGeom prst="rect">
            <a:avLst/>
          </a:prstGeom>
        </p:spPr>
      </p:pic>
      <p:sp>
        <p:nvSpPr>
          <p:cNvPr id="30" name="Tekstvak 29">
            <a:extLst>
              <a:ext uri="{FF2B5EF4-FFF2-40B4-BE49-F238E27FC236}">
                <a16:creationId xmlns:a16="http://schemas.microsoft.com/office/drawing/2014/main" id="{4BBDE352-909B-18EF-DD72-3374FC21D98B}"/>
              </a:ext>
            </a:extLst>
          </p:cNvPr>
          <p:cNvSpPr txBox="1"/>
          <p:nvPr/>
        </p:nvSpPr>
        <p:spPr>
          <a:xfrm>
            <a:off x="10210459" y="2110184"/>
            <a:ext cx="1727200" cy="646331"/>
          </a:xfrm>
          <a:prstGeom prst="rect">
            <a:avLst/>
          </a:prstGeom>
          <a:noFill/>
          <a:ln w="28575">
            <a:solidFill>
              <a:srgbClr val="50242F"/>
            </a:solidFill>
          </a:ln>
        </p:spPr>
        <p:txBody>
          <a:bodyPr wrap="square" rtlCol="0">
            <a:spAutoFit/>
          </a:bodyPr>
          <a:lstStyle/>
          <a:p>
            <a:r>
              <a:rPr lang="nl-NL" noProof="0">
                <a:latin typeface="Montserrat" pitchFamily="2" charset="77"/>
              </a:rPr>
              <a:t>Universele donor</a:t>
            </a:r>
          </a:p>
        </p:txBody>
      </p:sp>
      <p:sp>
        <p:nvSpPr>
          <p:cNvPr id="31" name="Tekstvak 30">
            <a:extLst>
              <a:ext uri="{FF2B5EF4-FFF2-40B4-BE49-F238E27FC236}">
                <a16:creationId xmlns:a16="http://schemas.microsoft.com/office/drawing/2014/main" id="{87832DF5-A622-DFB1-614A-E80552F85BC5}"/>
              </a:ext>
            </a:extLst>
          </p:cNvPr>
          <p:cNvSpPr txBox="1"/>
          <p:nvPr/>
        </p:nvSpPr>
        <p:spPr>
          <a:xfrm>
            <a:off x="1743428" y="5628949"/>
            <a:ext cx="1727200" cy="646331"/>
          </a:xfrm>
          <a:prstGeom prst="rect">
            <a:avLst/>
          </a:prstGeom>
          <a:noFill/>
          <a:ln w="28575">
            <a:solidFill>
              <a:srgbClr val="50242F"/>
            </a:solidFill>
          </a:ln>
        </p:spPr>
        <p:txBody>
          <a:bodyPr wrap="square" rtlCol="0">
            <a:spAutoFit/>
          </a:bodyPr>
          <a:lstStyle/>
          <a:p>
            <a:r>
              <a:rPr lang="nl-NL" noProof="0">
                <a:latin typeface="Montserrat" pitchFamily="2" charset="77"/>
              </a:rPr>
              <a:t>Universele acceptor</a:t>
            </a:r>
          </a:p>
        </p:txBody>
      </p:sp>
      <p:sp>
        <p:nvSpPr>
          <p:cNvPr id="32" name="Ovaal 31">
            <a:extLst>
              <a:ext uri="{FF2B5EF4-FFF2-40B4-BE49-F238E27FC236}">
                <a16:creationId xmlns:a16="http://schemas.microsoft.com/office/drawing/2014/main" id="{2B2596B2-EDE3-952F-7E5C-675995F19463}"/>
              </a:ext>
            </a:extLst>
          </p:cNvPr>
          <p:cNvSpPr/>
          <p:nvPr/>
        </p:nvSpPr>
        <p:spPr>
          <a:xfrm>
            <a:off x="8945116" y="2206306"/>
            <a:ext cx="453103" cy="409894"/>
          </a:xfrm>
          <a:prstGeom prst="ellipse">
            <a:avLst/>
          </a:prstGeom>
          <a:noFill/>
          <a:ln>
            <a:solidFill>
              <a:srgbClr val="7646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Ovaal 32">
            <a:extLst>
              <a:ext uri="{FF2B5EF4-FFF2-40B4-BE49-F238E27FC236}">
                <a16:creationId xmlns:a16="http://schemas.microsoft.com/office/drawing/2014/main" id="{1F8F3C37-2A0B-24B2-27C4-BD590656DEA7}"/>
              </a:ext>
            </a:extLst>
          </p:cNvPr>
          <p:cNvSpPr/>
          <p:nvPr/>
        </p:nvSpPr>
        <p:spPr>
          <a:xfrm>
            <a:off x="2825320" y="4245886"/>
            <a:ext cx="453103" cy="409894"/>
          </a:xfrm>
          <a:prstGeom prst="ellipse">
            <a:avLst/>
          </a:prstGeom>
          <a:noFill/>
          <a:ln>
            <a:solidFill>
              <a:srgbClr val="7646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37" name="Rechte verbindingslijn met pijl 36">
            <a:extLst>
              <a:ext uri="{FF2B5EF4-FFF2-40B4-BE49-F238E27FC236}">
                <a16:creationId xmlns:a16="http://schemas.microsoft.com/office/drawing/2014/main" id="{75AF1106-E5B6-9A73-8999-A426EB6D209B}"/>
              </a:ext>
            </a:extLst>
          </p:cNvPr>
          <p:cNvCxnSpPr>
            <a:cxnSpLocks/>
            <a:stCxn id="31" idx="0"/>
            <a:endCxn id="33" idx="4"/>
          </p:cNvCxnSpPr>
          <p:nvPr/>
        </p:nvCxnSpPr>
        <p:spPr>
          <a:xfrm flipV="1">
            <a:off x="2607028" y="4655780"/>
            <a:ext cx="444844" cy="973169"/>
          </a:xfrm>
          <a:prstGeom prst="straightConnector1">
            <a:avLst/>
          </a:prstGeom>
          <a:ln>
            <a:solidFill>
              <a:srgbClr val="764652"/>
            </a:solidFill>
            <a:tailEnd type="triangle"/>
          </a:ln>
        </p:spPr>
        <p:style>
          <a:lnRef idx="2">
            <a:schemeClr val="accent1"/>
          </a:lnRef>
          <a:fillRef idx="0">
            <a:schemeClr val="accent1"/>
          </a:fillRef>
          <a:effectRef idx="1">
            <a:schemeClr val="accent1"/>
          </a:effectRef>
          <a:fontRef idx="minor">
            <a:schemeClr val="tx1"/>
          </a:fontRef>
        </p:style>
      </p:cxnSp>
      <p:pic>
        <p:nvPicPr>
          <p:cNvPr id="6" name="Afbeelding 5" descr="Afbeelding met cirkel, ontwerp&#10;&#10;Door AI gegenereerde inhoud is mogelijk onjuist.">
            <a:extLst>
              <a:ext uri="{FF2B5EF4-FFF2-40B4-BE49-F238E27FC236}">
                <a16:creationId xmlns:a16="http://schemas.microsoft.com/office/drawing/2014/main" id="{A9240648-1FFE-9479-C338-3332AD550ADB}"/>
              </a:ext>
            </a:extLst>
          </p:cNvPr>
          <p:cNvPicPr>
            <a:picLocks noChangeAspect="1"/>
          </p:cNvPicPr>
          <p:nvPr/>
        </p:nvPicPr>
        <p:blipFill>
          <a:blip r:embed="rId2">
            <a:extLst>
              <a:ext uri="{28A0092B-C50C-407E-A947-70E740481C1C}">
                <a14:useLocalDpi xmlns:a14="http://schemas.microsoft.com/office/drawing/2010/main" val="0"/>
              </a:ext>
            </a:extLst>
          </a:blip>
          <a:srcRect l="63358" t="31309" r="198" b="16123"/>
          <a:stretch/>
        </p:blipFill>
        <p:spPr>
          <a:xfrm>
            <a:off x="0" y="6598"/>
            <a:ext cx="2125102" cy="2704198"/>
          </a:xfrm>
          <a:prstGeom prst="rect">
            <a:avLst/>
          </a:prstGeom>
        </p:spPr>
      </p:pic>
      <p:cxnSp>
        <p:nvCxnSpPr>
          <p:cNvPr id="41" name="Rechte verbindingslijn met pijl 40">
            <a:extLst>
              <a:ext uri="{FF2B5EF4-FFF2-40B4-BE49-F238E27FC236}">
                <a16:creationId xmlns:a16="http://schemas.microsoft.com/office/drawing/2014/main" id="{ABA728C6-0127-736D-33D4-A49A680F163D}"/>
              </a:ext>
            </a:extLst>
          </p:cNvPr>
          <p:cNvCxnSpPr>
            <a:stCxn id="30" idx="1"/>
            <a:endCxn id="32" idx="6"/>
          </p:cNvCxnSpPr>
          <p:nvPr/>
        </p:nvCxnSpPr>
        <p:spPr>
          <a:xfrm flipH="1" flipV="1">
            <a:off x="9398219" y="2411253"/>
            <a:ext cx="812240" cy="22097"/>
          </a:xfrm>
          <a:prstGeom prst="straightConnector1">
            <a:avLst/>
          </a:prstGeom>
          <a:ln>
            <a:solidFill>
              <a:srgbClr val="50242F"/>
            </a:solidFill>
            <a:tailEnd type="triangle"/>
          </a:ln>
        </p:spPr>
        <p:style>
          <a:lnRef idx="2">
            <a:schemeClr val="accent1"/>
          </a:lnRef>
          <a:fillRef idx="0">
            <a:schemeClr val="accent1"/>
          </a:fillRef>
          <a:effectRef idx="1">
            <a:schemeClr val="accent1"/>
          </a:effectRef>
          <a:fontRef idx="minor">
            <a:schemeClr val="tx1"/>
          </a:fontRef>
        </p:style>
      </p:cxnSp>
      <p:sp>
        <p:nvSpPr>
          <p:cNvPr id="4" name="Titel 1">
            <a:extLst>
              <a:ext uri="{FF2B5EF4-FFF2-40B4-BE49-F238E27FC236}">
                <a16:creationId xmlns:a16="http://schemas.microsoft.com/office/drawing/2014/main" id="{ADD8DA61-760E-D0BC-E085-EC46D31D2A82}"/>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Bloed doneren</a:t>
            </a:r>
          </a:p>
        </p:txBody>
      </p:sp>
    </p:spTree>
    <p:extLst>
      <p:ext uri="{BB962C8B-B14F-4D97-AF65-F5344CB8AC3E}">
        <p14:creationId xmlns:p14="http://schemas.microsoft.com/office/powerpoint/2010/main" val="350332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5F406-731F-7262-4F12-4757E9285E6C}"/>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44FA8B01-B135-CA92-1928-B1E9573F23B2}"/>
              </a:ext>
            </a:extLst>
          </p:cNvPr>
          <p:cNvPicPr>
            <a:picLocks noChangeAspect="1"/>
          </p:cNvPicPr>
          <p:nvPr/>
        </p:nvPicPr>
        <p:blipFill>
          <a:blip r:embed="rId3">
            <a:extLst>
              <a:ext uri="{28A0092B-C50C-407E-A947-70E740481C1C}">
                <a14:useLocalDpi xmlns:a14="http://schemas.microsoft.com/office/drawing/2010/main" val="0"/>
              </a:ext>
            </a:extLst>
          </a:blip>
          <a:srcRect l="65636" t="65303"/>
          <a:stretch/>
        </p:blipFill>
        <p:spPr>
          <a:xfrm>
            <a:off x="9291908" y="4787757"/>
            <a:ext cx="2900092" cy="2070243"/>
          </a:xfrm>
          <a:prstGeom prst="rect">
            <a:avLst/>
          </a:prstGeom>
        </p:spPr>
      </p:pic>
      <p:sp>
        <p:nvSpPr>
          <p:cNvPr id="9" name="Ondertitel 2">
            <a:extLst>
              <a:ext uri="{FF2B5EF4-FFF2-40B4-BE49-F238E27FC236}">
                <a16:creationId xmlns:a16="http://schemas.microsoft.com/office/drawing/2014/main" id="{6485C07D-8B85-F9A1-E94E-1218AB3D2266}"/>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BF3DDCCA-4B76-53D3-6DCF-00C98EED07A4}"/>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07EF615D-8489-6935-0151-707E4B8E227D}"/>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Beginvraagstuk</a:t>
            </a:r>
          </a:p>
        </p:txBody>
      </p:sp>
      <p:sp>
        <p:nvSpPr>
          <p:cNvPr id="19" name="Tekstvak 18">
            <a:extLst>
              <a:ext uri="{FF2B5EF4-FFF2-40B4-BE49-F238E27FC236}">
                <a16:creationId xmlns:a16="http://schemas.microsoft.com/office/drawing/2014/main" id="{4F174A56-8CDB-7340-E950-F8E73744EB2D}"/>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25</a:t>
            </a:r>
          </a:p>
        </p:txBody>
      </p:sp>
      <p:sp>
        <p:nvSpPr>
          <p:cNvPr id="2" name="Tekstvak 1">
            <a:extLst>
              <a:ext uri="{FF2B5EF4-FFF2-40B4-BE49-F238E27FC236}">
                <a16:creationId xmlns:a16="http://schemas.microsoft.com/office/drawing/2014/main" id="{7595D7ED-EA82-1F91-3879-2115BF3CFB68}"/>
              </a:ext>
            </a:extLst>
          </p:cNvPr>
          <p:cNvSpPr txBox="1"/>
          <p:nvPr/>
        </p:nvSpPr>
        <p:spPr>
          <a:xfrm>
            <a:off x="381000" y="1501468"/>
            <a:ext cx="4468403" cy="2308324"/>
          </a:xfrm>
          <a:prstGeom prst="rect">
            <a:avLst/>
          </a:prstGeom>
          <a:noFill/>
        </p:spPr>
        <p:txBody>
          <a:bodyPr wrap="square" rtlCol="0">
            <a:spAutoFit/>
          </a:bodyPr>
          <a:lstStyle/>
          <a:p>
            <a:r>
              <a:rPr lang="nl-NL" b="0" i="0" noProof="0">
                <a:solidFill>
                  <a:srgbClr val="000000"/>
                </a:solidFill>
                <a:effectLst/>
                <a:latin typeface="Montserrat" pitchFamily="2" charset="77"/>
              </a:rPr>
              <a:t>De familie Janssens gaat op een gevaarlijke reis. Noah moet hiervoor de bloedgroepen weten van de gehele familie. Van sommige mensen ontbreekt de bloedgroep, maar Noah durft dit niet te vragen. </a:t>
            </a:r>
            <a:endParaRPr lang="nl-NL" noProof="0">
              <a:solidFill>
                <a:srgbClr val="000000"/>
              </a:solidFill>
              <a:effectLst/>
              <a:latin typeface="Montserrat" pitchFamily="2" charset="77"/>
            </a:endParaRPr>
          </a:p>
          <a:p>
            <a:r>
              <a:rPr lang="nl-NL" b="0" i="0" noProof="0">
                <a:solidFill>
                  <a:srgbClr val="000000"/>
                </a:solidFill>
                <a:effectLst/>
                <a:latin typeface="Montserrat" pitchFamily="2" charset="77"/>
              </a:rPr>
              <a:t>Kan jij Noah helpen om volgende vragen op te lossen?</a:t>
            </a:r>
            <a:endParaRPr lang="nl-NL" noProof="0">
              <a:solidFill>
                <a:srgbClr val="000000"/>
              </a:solidFill>
              <a:effectLst/>
              <a:latin typeface="Montserrat" pitchFamily="2" charset="77"/>
            </a:endParaRPr>
          </a:p>
        </p:txBody>
      </p:sp>
      <p:pic>
        <p:nvPicPr>
          <p:cNvPr id="11" name="Afbeelding 10">
            <a:extLst>
              <a:ext uri="{FF2B5EF4-FFF2-40B4-BE49-F238E27FC236}">
                <a16:creationId xmlns:a16="http://schemas.microsoft.com/office/drawing/2014/main" id="{E7E73D56-449A-35DD-8039-BD03AF2EB0CB}"/>
              </a:ext>
            </a:extLst>
          </p:cNvPr>
          <p:cNvPicPr>
            <a:picLocks noChangeAspect="1"/>
          </p:cNvPicPr>
          <p:nvPr/>
        </p:nvPicPr>
        <p:blipFill>
          <a:blip r:embed="rId4"/>
          <a:stretch>
            <a:fillRect/>
          </a:stretch>
        </p:blipFill>
        <p:spPr>
          <a:xfrm>
            <a:off x="4797892" y="1249296"/>
            <a:ext cx="7201072" cy="3426533"/>
          </a:xfrm>
          <a:prstGeom prst="rect">
            <a:avLst/>
          </a:prstGeom>
        </p:spPr>
      </p:pic>
      <p:sp>
        <p:nvSpPr>
          <p:cNvPr id="3" name="Tekstvak 2">
            <a:extLst>
              <a:ext uri="{FF2B5EF4-FFF2-40B4-BE49-F238E27FC236}">
                <a16:creationId xmlns:a16="http://schemas.microsoft.com/office/drawing/2014/main" id="{07CC7E48-374C-285D-F9E6-3E0811F4AC96}"/>
              </a:ext>
            </a:extLst>
          </p:cNvPr>
          <p:cNvSpPr txBox="1"/>
          <p:nvPr/>
        </p:nvSpPr>
        <p:spPr>
          <a:xfrm>
            <a:off x="712342" y="3992979"/>
            <a:ext cx="4881081" cy="369332"/>
          </a:xfrm>
          <a:prstGeom prst="rect">
            <a:avLst/>
          </a:prstGeom>
          <a:noFill/>
        </p:spPr>
        <p:txBody>
          <a:bodyPr wrap="square" rtlCol="0">
            <a:spAutoFit/>
          </a:bodyPr>
          <a:lstStyle/>
          <a:p>
            <a:r>
              <a:rPr lang="nl-NL" b="0" i="0" noProof="0">
                <a:solidFill>
                  <a:srgbClr val="000000"/>
                </a:solidFill>
                <a:effectLst/>
                <a:latin typeface="Montserrat" pitchFamily="2" charset="77"/>
              </a:rPr>
              <a:t>Wat is het genotype van Hilde en Mark?</a:t>
            </a:r>
          </a:p>
        </p:txBody>
      </p:sp>
      <p:sp>
        <p:nvSpPr>
          <p:cNvPr id="5" name="Tekstvak 4">
            <a:extLst>
              <a:ext uri="{FF2B5EF4-FFF2-40B4-BE49-F238E27FC236}">
                <a16:creationId xmlns:a16="http://schemas.microsoft.com/office/drawing/2014/main" id="{65D4AA7F-CDD9-9062-F232-3208D1E28D50}"/>
              </a:ext>
            </a:extLst>
          </p:cNvPr>
          <p:cNvSpPr txBox="1"/>
          <p:nvPr/>
        </p:nvSpPr>
        <p:spPr>
          <a:xfrm>
            <a:off x="712342" y="4366419"/>
            <a:ext cx="5035194" cy="369332"/>
          </a:xfrm>
          <a:prstGeom prst="rect">
            <a:avLst/>
          </a:prstGeom>
          <a:noFill/>
        </p:spPr>
        <p:txBody>
          <a:bodyPr wrap="square" rtlCol="0">
            <a:spAutoFit/>
          </a:bodyPr>
          <a:lstStyle/>
          <a:p>
            <a:r>
              <a:rPr lang="nl-NL" noProof="0">
                <a:solidFill>
                  <a:srgbClr val="000000"/>
                </a:solidFill>
                <a:latin typeface="Montserrat" pitchFamily="2" charset="77"/>
              </a:rPr>
              <a:t>Hoeveel kans heeft Mila op bloedgroep B?</a:t>
            </a:r>
          </a:p>
        </p:txBody>
      </p:sp>
      <p:sp>
        <p:nvSpPr>
          <p:cNvPr id="6" name="Tekstvak 5">
            <a:extLst>
              <a:ext uri="{FF2B5EF4-FFF2-40B4-BE49-F238E27FC236}">
                <a16:creationId xmlns:a16="http://schemas.microsoft.com/office/drawing/2014/main" id="{F8F58FAC-46D9-7CB4-9214-46A26181EF9E}"/>
              </a:ext>
            </a:extLst>
          </p:cNvPr>
          <p:cNvSpPr txBox="1"/>
          <p:nvPr/>
        </p:nvSpPr>
        <p:spPr>
          <a:xfrm>
            <a:off x="712342" y="4736873"/>
            <a:ext cx="7640548" cy="646331"/>
          </a:xfrm>
          <a:prstGeom prst="rect">
            <a:avLst/>
          </a:prstGeom>
          <a:noFill/>
        </p:spPr>
        <p:txBody>
          <a:bodyPr wrap="square" rtlCol="0">
            <a:spAutoFit/>
          </a:bodyPr>
          <a:lstStyle/>
          <a:p>
            <a:r>
              <a:rPr lang="nl-NL" noProof="0">
                <a:latin typeface="Montserrat" pitchFamily="2" charset="77"/>
              </a:rPr>
              <a:t>Welke bloedgroepen kunnen Loïc en Trifon hebben en hoeveel kans hebben ze op elke bloedgroep?</a:t>
            </a:r>
          </a:p>
        </p:txBody>
      </p:sp>
      <p:sp>
        <p:nvSpPr>
          <p:cNvPr id="7" name="Tekstvak 6">
            <a:extLst>
              <a:ext uri="{FF2B5EF4-FFF2-40B4-BE49-F238E27FC236}">
                <a16:creationId xmlns:a16="http://schemas.microsoft.com/office/drawing/2014/main" id="{AC65AB54-0D09-BFD3-9C15-B0CF95912573}"/>
              </a:ext>
            </a:extLst>
          </p:cNvPr>
          <p:cNvSpPr txBox="1"/>
          <p:nvPr/>
        </p:nvSpPr>
        <p:spPr>
          <a:xfrm>
            <a:off x="712342" y="5396946"/>
            <a:ext cx="7548080" cy="646331"/>
          </a:xfrm>
          <a:prstGeom prst="rect">
            <a:avLst/>
          </a:prstGeom>
          <a:noFill/>
        </p:spPr>
        <p:txBody>
          <a:bodyPr wrap="square" rtlCol="0">
            <a:spAutoFit/>
          </a:bodyPr>
          <a:lstStyle/>
          <a:p>
            <a:r>
              <a:rPr lang="nl-NL" noProof="0">
                <a:latin typeface="Montserrat" pitchFamily="2" charset="77"/>
              </a:rPr>
              <a:t>Stel dat Loïc bloedgroep A heeft, wat is dan de kans op bloedgroep A bij Trifon?</a:t>
            </a:r>
          </a:p>
        </p:txBody>
      </p:sp>
      <p:sp>
        <p:nvSpPr>
          <p:cNvPr id="8" name="Tekstvak 7">
            <a:extLst>
              <a:ext uri="{FF2B5EF4-FFF2-40B4-BE49-F238E27FC236}">
                <a16:creationId xmlns:a16="http://schemas.microsoft.com/office/drawing/2014/main" id="{0586B6D4-C9E3-31E0-F8E8-81B6E3ECCA55}"/>
              </a:ext>
            </a:extLst>
          </p:cNvPr>
          <p:cNvSpPr txBox="1"/>
          <p:nvPr/>
        </p:nvSpPr>
        <p:spPr>
          <a:xfrm>
            <a:off x="381000" y="3995937"/>
            <a:ext cx="331342" cy="369332"/>
          </a:xfrm>
          <a:prstGeom prst="rect">
            <a:avLst/>
          </a:prstGeom>
          <a:noFill/>
        </p:spPr>
        <p:txBody>
          <a:bodyPr wrap="square" rtlCol="0">
            <a:spAutoFit/>
          </a:bodyPr>
          <a:lstStyle/>
          <a:p>
            <a:r>
              <a:rPr lang="nl-NL" b="1" i="0" noProof="0">
                <a:solidFill>
                  <a:srgbClr val="000000"/>
                </a:solidFill>
                <a:effectLst/>
                <a:latin typeface="Montserrat" pitchFamily="2" charset="77"/>
              </a:rPr>
              <a:t>1</a:t>
            </a:r>
          </a:p>
        </p:txBody>
      </p:sp>
      <p:sp>
        <p:nvSpPr>
          <p:cNvPr id="10" name="Tekstvak 9">
            <a:extLst>
              <a:ext uri="{FF2B5EF4-FFF2-40B4-BE49-F238E27FC236}">
                <a16:creationId xmlns:a16="http://schemas.microsoft.com/office/drawing/2014/main" id="{76354724-6302-719E-B9F4-5966B2A877AE}"/>
              </a:ext>
            </a:extLst>
          </p:cNvPr>
          <p:cNvSpPr txBox="1"/>
          <p:nvPr/>
        </p:nvSpPr>
        <p:spPr>
          <a:xfrm>
            <a:off x="381000" y="4362311"/>
            <a:ext cx="331342" cy="369332"/>
          </a:xfrm>
          <a:prstGeom prst="rect">
            <a:avLst/>
          </a:prstGeom>
          <a:noFill/>
        </p:spPr>
        <p:txBody>
          <a:bodyPr wrap="square" rtlCol="0">
            <a:spAutoFit/>
          </a:bodyPr>
          <a:lstStyle/>
          <a:p>
            <a:r>
              <a:rPr lang="nl-NL" b="1" noProof="0">
                <a:solidFill>
                  <a:srgbClr val="000000"/>
                </a:solidFill>
                <a:latin typeface="Montserrat" pitchFamily="2" charset="77"/>
              </a:rPr>
              <a:t>2</a:t>
            </a:r>
            <a:endParaRPr lang="nl-NL" b="1" i="0" noProof="0">
              <a:solidFill>
                <a:srgbClr val="000000"/>
              </a:solidFill>
              <a:effectLst/>
              <a:latin typeface="Montserrat" pitchFamily="2" charset="77"/>
            </a:endParaRPr>
          </a:p>
        </p:txBody>
      </p:sp>
      <p:sp>
        <p:nvSpPr>
          <p:cNvPr id="12" name="Tekstvak 11">
            <a:extLst>
              <a:ext uri="{FF2B5EF4-FFF2-40B4-BE49-F238E27FC236}">
                <a16:creationId xmlns:a16="http://schemas.microsoft.com/office/drawing/2014/main" id="{7B864B70-437D-1800-A8AA-18D36A7DE655}"/>
              </a:ext>
            </a:extLst>
          </p:cNvPr>
          <p:cNvSpPr txBox="1"/>
          <p:nvPr/>
        </p:nvSpPr>
        <p:spPr>
          <a:xfrm>
            <a:off x="381000" y="4740155"/>
            <a:ext cx="331342" cy="369332"/>
          </a:xfrm>
          <a:prstGeom prst="rect">
            <a:avLst/>
          </a:prstGeom>
          <a:noFill/>
        </p:spPr>
        <p:txBody>
          <a:bodyPr wrap="square" rtlCol="0">
            <a:spAutoFit/>
          </a:bodyPr>
          <a:lstStyle/>
          <a:p>
            <a:r>
              <a:rPr lang="nl-NL" b="1" noProof="0">
                <a:solidFill>
                  <a:srgbClr val="000000"/>
                </a:solidFill>
                <a:latin typeface="Montserrat" pitchFamily="2" charset="77"/>
              </a:rPr>
              <a:t>3</a:t>
            </a:r>
            <a:endParaRPr lang="nl-NL" b="1" i="0" noProof="0">
              <a:solidFill>
                <a:srgbClr val="000000"/>
              </a:solidFill>
              <a:effectLst/>
              <a:latin typeface="Montserrat" pitchFamily="2" charset="77"/>
            </a:endParaRPr>
          </a:p>
        </p:txBody>
      </p:sp>
      <p:sp>
        <p:nvSpPr>
          <p:cNvPr id="14" name="Tekstvak 13">
            <a:extLst>
              <a:ext uri="{FF2B5EF4-FFF2-40B4-BE49-F238E27FC236}">
                <a16:creationId xmlns:a16="http://schemas.microsoft.com/office/drawing/2014/main" id="{DC9E7DB5-D2E6-0235-D731-AE16C2DDCE8F}"/>
              </a:ext>
            </a:extLst>
          </p:cNvPr>
          <p:cNvSpPr txBox="1"/>
          <p:nvPr/>
        </p:nvSpPr>
        <p:spPr>
          <a:xfrm>
            <a:off x="381000" y="5391716"/>
            <a:ext cx="331342" cy="369332"/>
          </a:xfrm>
          <a:prstGeom prst="rect">
            <a:avLst/>
          </a:prstGeom>
          <a:noFill/>
        </p:spPr>
        <p:txBody>
          <a:bodyPr wrap="square" rtlCol="0">
            <a:spAutoFit/>
          </a:bodyPr>
          <a:lstStyle/>
          <a:p>
            <a:r>
              <a:rPr lang="nl-NL" b="1" noProof="0">
                <a:solidFill>
                  <a:srgbClr val="000000"/>
                </a:solidFill>
                <a:latin typeface="Montserrat" pitchFamily="2" charset="77"/>
              </a:rPr>
              <a:t>4</a:t>
            </a:r>
            <a:endParaRPr lang="nl-NL" b="1" i="0" noProof="0">
              <a:solidFill>
                <a:srgbClr val="000000"/>
              </a:solidFill>
              <a:effectLst/>
              <a:latin typeface="Montserrat" pitchFamily="2" charset="77"/>
            </a:endParaRPr>
          </a:p>
        </p:txBody>
      </p:sp>
    </p:spTree>
    <p:extLst>
      <p:ext uri="{BB962C8B-B14F-4D97-AF65-F5344CB8AC3E}">
        <p14:creationId xmlns:p14="http://schemas.microsoft.com/office/powerpoint/2010/main" val="2578039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EBA3E-F4A1-E273-EEDF-42491496A083}"/>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9AA3FF74-EA92-8AED-466A-8F4050C9F6FC}"/>
              </a:ext>
            </a:extLst>
          </p:cNvPr>
          <p:cNvPicPr>
            <a:picLocks noChangeAspect="1"/>
          </p:cNvPicPr>
          <p:nvPr/>
        </p:nvPicPr>
        <p:blipFill>
          <a:blip r:embed="rId2">
            <a:extLst>
              <a:ext uri="{28A0092B-C50C-407E-A947-70E740481C1C}">
                <a14:useLocalDpi xmlns:a14="http://schemas.microsoft.com/office/drawing/2010/main" val="0"/>
              </a:ext>
            </a:extLst>
          </a:blip>
          <a:srcRect l="65636" t="65303"/>
          <a:stretch/>
        </p:blipFill>
        <p:spPr>
          <a:xfrm>
            <a:off x="9291908" y="4787757"/>
            <a:ext cx="2900092" cy="2070243"/>
          </a:xfrm>
          <a:prstGeom prst="rect">
            <a:avLst/>
          </a:prstGeom>
        </p:spPr>
      </p:pic>
      <p:sp>
        <p:nvSpPr>
          <p:cNvPr id="9" name="Ondertitel 2">
            <a:extLst>
              <a:ext uri="{FF2B5EF4-FFF2-40B4-BE49-F238E27FC236}">
                <a16:creationId xmlns:a16="http://schemas.microsoft.com/office/drawing/2014/main" id="{923E8913-6B81-1BD3-C95E-35AC540CD17E}"/>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FB2385C8-93BA-D776-7DD3-8469E7023DB6}"/>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753A56D3-67A5-FFF7-83A0-B83C4646D89E}"/>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Beginvraagstuk</a:t>
            </a:r>
          </a:p>
        </p:txBody>
      </p:sp>
      <p:sp>
        <p:nvSpPr>
          <p:cNvPr id="19" name="Tekstvak 18">
            <a:extLst>
              <a:ext uri="{FF2B5EF4-FFF2-40B4-BE49-F238E27FC236}">
                <a16:creationId xmlns:a16="http://schemas.microsoft.com/office/drawing/2014/main" id="{1F5BD590-98AA-DE8B-86D5-6DF6BBF80BA0}"/>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25</a:t>
            </a:r>
          </a:p>
        </p:txBody>
      </p:sp>
      <p:sp>
        <p:nvSpPr>
          <p:cNvPr id="2" name="Tekstvak 1">
            <a:extLst>
              <a:ext uri="{FF2B5EF4-FFF2-40B4-BE49-F238E27FC236}">
                <a16:creationId xmlns:a16="http://schemas.microsoft.com/office/drawing/2014/main" id="{406CBC76-54DE-E0E0-6776-F68733D7C790}"/>
              </a:ext>
            </a:extLst>
          </p:cNvPr>
          <p:cNvSpPr txBox="1"/>
          <p:nvPr/>
        </p:nvSpPr>
        <p:spPr>
          <a:xfrm>
            <a:off x="381000" y="1501468"/>
            <a:ext cx="4468403" cy="2308324"/>
          </a:xfrm>
          <a:prstGeom prst="rect">
            <a:avLst/>
          </a:prstGeom>
          <a:noFill/>
        </p:spPr>
        <p:txBody>
          <a:bodyPr wrap="square" rtlCol="0">
            <a:spAutoFit/>
          </a:bodyPr>
          <a:lstStyle/>
          <a:p>
            <a:r>
              <a:rPr lang="nl-NL" b="0" i="0" noProof="0">
                <a:solidFill>
                  <a:srgbClr val="000000"/>
                </a:solidFill>
                <a:effectLst/>
                <a:latin typeface="Montserrat" pitchFamily="2" charset="77"/>
              </a:rPr>
              <a:t>De familie Janssens gaat op een gevaarlijke reis. Noah moet hiervoor de bloedgroepen weten van de gehele familie. Van sommige mensen ontbreekt de bloedgroep, maar Noah durft dit niet te vragen. </a:t>
            </a:r>
            <a:endParaRPr lang="nl-NL" noProof="0">
              <a:solidFill>
                <a:srgbClr val="000000"/>
              </a:solidFill>
              <a:effectLst/>
              <a:latin typeface="Montserrat" pitchFamily="2" charset="77"/>
            </a:endParaRPr>
          </a:p>
          <a:p>
            <a:r>
              <a:rPr lang="nl-NL" b="0" i="0" noProof="0">
                <a:solidFill>
                  <a:srgbClr val="000000"/>
                </a:solidFill>
                <a:effectLst/>
                <a:latin typeface="Montserrat" pitchFamily="2" charset="77"/>
              </a:rPr>
              <a:t>Kan jij Noah helpen om volgende vragen op te lossen?</a:t>
            </a:r>
            <a:endParaRPr lang="nl-NL" noProof="0">
              <a:solidFill>
                <a:srgbClr val="000000"/>
              </a:solidFill>
              <a:effectLst/>
              <a:latin typeface="Montserrat" pitchFamily="2" charset="77"/>
            </a:endParaRPr>
          </a:p>
        </p:txBody>
      </p:sp>
      <p:pic>
        <p:nvPicPr>
          <p:cNvPr id="11" name="Afbeelding 10">
            <a:extLst>
              <a:ext uri="{FF2B5EF4-FFF2-40B4-BE49-F238E27FC236}">
                <a16:creationId xmlns:a16="http://schemas.microsoft.com/office/drawing/2014/main" id="{9385890E-1C32-8B35-9C3E-4B1E7A9B457C}"/>
              </a:ext>
            </a:extLst>
          </p:cNvPr>
          <p:cNvPicPr>
            <a:picLocks noChangeAspect="1"/>
          </p:cNvPicPr>
          <p:nvPr/>
        </p:nvPicPr>
        <p:blipFill>
          <a:blip r:embed="rId3"/>
          <a:stretch>
            <a:fillRect/>
          </a:stretch>
        </p:blipFill>
        <p:spPr>
          <a:xfrm>
            <a:off x="4797892" y="1249296"/>
            <a:ext cx="7201072" cy="3426533"/>
          </a:xfrm>
          <a:prstGeom prst="rect">
            <a:avLst/>
          </a:prstGeom>
        </p:spPr>
      </p:pic>
      <p:sp>
        <p:nvSpPr>
          <p:cNvPr id="3" name="Tekstvak 2">
            <a:extLst>
              <a:ext uri="{FF2B5EF4-FFF2-40B4-BE49-F238E27FC236}">
                <a16:creationId xmlns:a16="http://schemas.microsoft.com/office/drawing/2014/main" id="{E9BE3842-C16B-947E-8286-53BFFBE5863E}"/>
              </a:ext>
            </a:extLst>
          </p:cNvPr>
          <p:cNvSpPr txBox="1"/>
          <p:nvPr/>
        </p:nvSpPr>
        <p:spPr>
          <a:xfrm>
            <a:off x="712342" y="3992979"/>
            <a:ext cx="5383658" cy="369332"/>
          </a:xfrm>
          <a:prstGeom prst="rect">
            <a:avLst/>
          </a:prstGeom>
          <a:noFill/>
        </p:spPr>
        <p:txBody>
          <a:bodyPr wrap="square" rtlCol="0">
            <a:spAutoFit/>
          </a:bodyPr>
          <a:lstStyle/>
          <a:p>
            <a:r>
              <a:rPr lang="nl-NL" b="1" i="0" noProof="0">
                <a:solidFill>
                  <a:srgbClr val="000000"/>
                </a:solidFill>
                <a:effectLst/>
                <a:latin typeface="Montserrat" pitchFamily="2" charset="77"/>
              </a:rPr>
              <a:t>Wat is het genotype van Hilde en Mark?</a:t>
            </a:r>
          </a:p>
        </p:txBody>
      </p:sp>
      <p:sp>
        <p:nvSpPr>
          <p:cNvPr id="8" name="Tekstvak 7">
            <a:extLst>
              <a:ext uri="{FF2B5EF4-FFF2-40B4-BE49-F238E27FC236}">
                <a16:creationId xmlns:a16="http://schemas.microsoft.com/office/drawing/2014/main" id="{025E88D0-43BE-4E5F-3521-DA72728DD46A}"/>
              </a:ext>
            </a:extLst>
          </p:cNvPr>
          <p:cNvSpPr txBox="1"/>
          <p:nvPr/>
        </p:nvSpPr>
        <p:spPr>
          <a:xfrm>
            <a:off x="381000" y="3995937"/>
            <a:ext cx="331342" cy="369332"/>
          </a:xfrm>
          <a:prstGeom prst="rect">
            <a:avLst/>
          </a:prstGeom>
          <a:noFill/>
        </p:spPr>
        <p:txBody>
          <a:bodyPr wrap="square" rtlCol="0">
            <a:spAutoFit/>
          </a:bodyPr>
          <a:lstStyle/>
          <a:p>
            <a:r>
              <a:rPr lang="nl-NL" b="1" i="0" noProof="0">
                <a:solidFill>
                  <a:srgbClr val="000000"/>
                </a:solidFill>
                <a:effectLst/>
                <a:latin typeface="Montserrat" pitchFamily="2" charset="77"/>
              </a:rPr>
              <a:t>1</a:t>
            </a:r>
          </a:p>
        </p:txBody>
      </p:sp>
      <p:sp>
        <p:nvSpPr>
          <p:cNvPr id="15" name="Tekstvak 14">
            <a:extLst>
              <a:ext uri="{FF2B5EF4-FFF2-40B4-BE49-F238E27FC236}">
                <a16:creationId xmlns:a16="http://schemas.microsoft.com/office/drawing/2014/main" id="{549D6A5E-AF1F-8735-5786-6E1E26849946}"/>
              </a:ext>
            </a:extLst>
          </p:cNvPr>
          <p:cNvSpPr txBox="1"/>
          <p:nvPr/>
        </p:nvSpPr>
        <p:spPr>
          <a:xfrm>
            <a:off x="712342" y="4418425"/>
            <a:ext cx="4881081" cy="646331"/>
          </a:xfrm>
          <a:prstGeom prst="rect">
            <a:avLst/>
          </a:prstGeom>
          <a:noFill/>
        </p:spPr>
        <p:txBody>
          <a:bodyPr wrap="square" rtlCol="0">
            <a:spAutoFit/>
          </a:bodyPr>
          <a:lstStyle/>
          <a:p>
            <a:r>
              <a:rPr lang="nl-NL" b="0" i="0" noProof="0">
                <a:solidFill>
                  <a:srgbClr val="764652"/>
                </a:solidFill>
                <a:effectLst/>
                <a:latin typeface="Montserrat" pitchFamily="2" charset="77"/>
              </a:rPr>
              <a:t>Mark heeft genotype AO, Hilde heeft genotype BO.</a:t>
            </a:r>
          </a:p>
        </p:txBody>
      </p:sp>
    </p:spTree>
    <p:extLst>
      <p:ext uri="{BB962C8B-B14F-4D97-AF65-F5344CB8AC3E}">
        <p14:creationId xmlns:p14="http://schemas.microsoft.com/office/powerpoint/2010/main" val="2817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8"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55967-DAE6-B436-13B9-C22427C2AE83}"/>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BD2EE4F6-494D-6652-6C99-A487808587A9}"/>
              </a:ext>
            </a:extLst>
          </p:cNvPr>
          <p:cNvPicPr>
            <a:picLocks noChangeAspect="1"/>
          </p:cNvPicPr>
          <p:nvPr/>
        </p:nvPicPr>
        <p:blipFill>
          <a:blip r:embed="rId2">
            <a:extLst>
              <a:ext uri="{28A0092B-C50C-407E-A947-70E740481C1C}">
                <a14:useLocalDpi xmlns:a14="http://schemas.microsoft.com/office/drawing/2010/main" val="0"/>
              </a:ext>
            </a:extLst>
          </a:blip>
          <a:srcRect l="65636" t="65303"/>
          <a:stretch/>
        </p:blipFill>
        <p:spPr>
          <a:xfrm>
            <a:off x="9291908" y="4787757"/>
            <a:ext cx="2900092" cy="2070243"/>
          </a:xfrm>
          <a:prstGeom prst="rect">
            <a:avLst/>
          </a:prstGeom>
        </p:spPr>
      </p:pic>
      <p:sp>
        <p:nvSpPr>
          <p:cNvPr id="9" name="Ondertitel 2">
            <a:extLst>
              <a:ext uri="{FF2B5EF4-FFF2-40B4-BE49-F238E27FC236}">
                <a16:creationId xmlns:a16="http://schemas.microsoft.com/office/drawing/2014/main" id="{0F9D5BDF-E8BA-844A-E711-03953CB710B0}"/>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6E99E825-6924-118C-215C-CD02A0ACB1FB}"/>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D4631464-7D5C-05AD-DEF3-3A025E49D329}"/>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Beginvraagstuk</a:t>
            </a:r>
          </a:p>
        </p:txBody>
      </p:sp>
      <p:sp>
        <p:nvSpPr>
          <p:cNvPr id="19" name="Tekstvak 18">
            <a:extLst>
              <a:ext uri="{FF2B5EF4-FFF2-40B4-BE49-F238E27FC236}">
                <a16:creationId xmlns:a16="http://schemas.microsoft.com/office/drawing/2014/main" id="{42DC36B2-6E79-41D8-EDD6-0D38635A5E67}"/>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25</a:t>
            </a:r>
          </a:p>
        </p:txBody>
      </p:sp>
      <p:sp>
        <p:nvSpPr>
          <p:cNvPr id="2" name="Tekstvak 1">
            <a:extLst>
              <a:ext uri="{FF2B5EF4-FFF2-40B4-BE49-F238E27FC236}">
                <a16:creationId xmlns:a16="http://schemas.microsoft.com/office/drawing/2014/main" id="{BDE11394-7C24-B382-036B-7DF93C1A2A26}"/>
              </a:ext>
            </a:extLst>
          </p:cNvPr>
          <p:cNvSpPr txBox="1"/>
          <p:nvPr/>
        </p:nvSpPr>
        <p:spPr>
          <a:xfrm>
            <a:off x="381000" y="1501468"/>
            <a:ext cx="4468403" cy="2308324"/>
          </a:xfrm>
          <a:prstGeom prst="rect">
            <a:avLst/>
          </a:prstGeom>
          <a:noFill/>
        </p:spPr>
        <p:txBody>
          <a:bodyPr wrap="square" rtlCol="0">
            <a:spAutoFit/>
          </a:bodyPr>
          <a:lstStyle/>
          <a:p>
            <a:r>
              <a:rPr lang="nl-NL" b="0" i="0" noProof="0">
                <a:solidFill>
                  <a:srgbClr val="000000"/>
                </a:solidFill>
                <a:effectLst/>
                <a:latin typeface="Montserrat" pitchFamily="2" charset="77"/>
              </a:rPr>
              <a:t>De familie Janssens gaat op een gevaarlijke reis. Noah moet hiervoor de bloedgroepen weten van de gehele familie. Van sommige mensen ontbreekt de bloedgroep, maar Noah durft dit niet te vragen. </a:t>
            </a:r>
            <a:endParaRPr lang="nl-NL" noProof="0">
              <a:solidFill>
                <a:srgbClr val="000000"/>
              </a:solidFill>
              <a:effectLst/>
              <a:latin typeface="Montserrat" pitchFamily="2" charset="77"/>
            </a:endParaRPr>
          </a:p>
          <a:p>
            <a:r>
              <a:rPr lang="nl-NL" b="0" i="0" noProof="0">
                <a:solidFill>
                  <a:srgbClr val="000000"/>
                </a:solidFill>
                <a:effectLst/>
                <a:latin typeface="Montserrat" pitchFamily="2" charset="77"/>
              </a:rPr>
              <a:t>Kan jij Noah helpen om volgende vragen op te lossen?</a:t>
            </a:r>
            <a:endParaRPr lang="nl-NL" noProof="0">
              <a:solidFill>
                <a:srgbClr val="000000"/>
              </a:solidFill>
              <a:effectLst/>
              <a:latin typeface="Montserrat" pitchFamily="2" charset="77"/>
            </a:endParaRPr>
          </a:p>
        </p:txBody>
      </p:sp>
      <p:pic>
        <p:nvPicPr>
          <p:cNvPr id="11" name="Afbeelding 10">
            <a:extLst>
              <a:ext uri="{FF2B5EF4-FFF2-40B4-BE49-F238E27FC236}">
                <a16:creationId xmlns:a16="http://schemas.microsoft.com/office/drawing/2014/main" id="{49A67928-57DC-70F8-EA61-FFCCEB3A997D}"/>
              </a:ext>
            </a:extLst>
          </p:cNvPr>
          <p:cNvPicPr>
            <a:picLocks noChangeAspect="1"/>
          </p:cNvPicPr>
          <p:nvPr/>
        </p:nvPicPr>
        <p:blipFill>
          <a:blip r:embed="rId3"/>
          <a:stretch>
            <a:fillRect/>
          </a:stretch>
        </p:blipFill>
        <p:spPr>
          <a:xfrm>
            <a:off x="4797892" y="1249296"/>
            <a:ext cx="7201072" cy="3426533"/>
          </a:xfrm>
          <a:prstGeom prst="rect">
            <a:avLst/>
          </a:prstGeom>
        </p:spPr>
      </p:pic>
      <p:sp>
        <p:nvSpPr>
          <p:cNvPr id="3" name="Tekstvak 2">
            <a:extLst>
              <a:ext uri="{FF2B5EF4-FFF2-40B4-BE49-F238E27FC236}">
                <a16:creationId xmlns:a16="http://schemas.microsoft.com/office/drawing/2014/main" id="{F6B31BEC-CC33-812E-0162-74557A57045E}"/>
              </a:ext>
            </a:extLst>
          </p:cNvPr>
          <p:cNvSpPr txBox="1"/>
          <p:nvPr/>
        </p:nvSpPr>
        <p:spPr>
          <a:xfrm>
            <a:off x="712342" y="3992979"/>
            <a:ext cx="5383658" cy="369332"/>
          </a:xfrm>
          <a:prstGeom prst="rect">
            <a:avLst/>
          </a:prstGeom>
          <a:noFill/>
        </p:spPr>
        <p:txBody>
          <a:bodyPr wrap="square" rtlCol="0">
            <a:spAutoFit/>
          </a:bodyPr>
          <a:lstStyle/>
          <a:p>
            <a:r>
              <a:rPr lang="nl-NL" b="1" noProof="0">
                <a:solidFill>
                  <a:srgbClr val="000000"/>
                </a:solidFill>
                <a:latin typeface="Montserrat" pitchFamily="2" charset="77"/>
              </a:rPr>
              <a:t>Hoeveel kans heeft Mila op bloedgroep B?</a:t>
            </a:r>
          </a:p>
        </p:txBody>
      </p:sp>
      <p:sp>
        <p:nvSpPr>
          <p:cNvPr id="5" name="Tekstvak 4">
            <a:extLst>
              <a:ext uri="{FF2B5EF4-FFF2-40B4-BE49-F238E27FC236}">
                <a16:creationId xmlns:a16="http://schemas.microsoft.com/office/drawing/2014/main" id="{58DB0FE7-525D-D4B3-829E-3480BC409C40}"/>
              </a:ext>
            </a:extLst>
          </p:cNvPr>
          <p:cNvSpPr txBox="1"/>
          <p:nvPr/>
        </p:nvSpPr>
        <p:spPr>
          <a:xfrm>
            <a:off x="712342" y="4366419"/>
            <a:ext cx="5035194" cy="369332"/>
          </a:xfrm>
          <a:prstGeom prst="rect">
            <a:avLst/>
          </a:prstGeom>
          <a:noFill/>
        </p:spPr>
        <p:txBody>
          <a:bodyPr wrap="square" rtlCol="0">
            <a:spAutoFit/>
          </a:bodyPr>
          <a:lstStyle/>
          <a:p>
            <a:r>
              <a:rPr lang="nl-NL" noProof="0">
                <a:solidFill>
                  <a:srgbClr val="764652"/>
                </a:solidFill>
                <a:latin typeface="Montserrat" pitchFamily="2" charset="77"/>
              </a:rPr>
              <a:t>Mila heeft 12,5% kans op bloedgroep B.</a:t>
            </a:r>
          </a:p>
        </p:txBody>
      </p:sp>
      <p:sp>
        <p:nvSpPr>
          <p:cNvPr id="8" name="Tekstvak 7">
            <a:extLst>
              <a:ext uri="{FF2B5EF4-FFF2-40B4-BE49-F238E27FC236}">
                <a16:creationId xmlns:a16="http://schemas.microsoft.com/office/drawing/2014/main" id="{9582276F-1C07-1541-6D61-0804D0556A00}"/>
              </a:ext>
            </a:extLst>
          </p:cNvPr>
          <p:cNvSpPr txBox="1"/>
          <p:nvPr/>
        </p:nvSpPr>
        <p:spPr>
          <a:xfrm>
            <a:off x="381000" y="3995937"/>
            <a:ext cx="331342" cy="369332"/>
          </a:xfrm>
          <a:prstGeom prst="rect">
            <a:avLst/>
          </a:prstGeom>
          <a:noFill/>
        </p:spPr>
        <p:txBody>
          <a:bodyPr wrap="square" rtlCol="0">
            <a:spAutoFit/>
          </a:bodyPr>
          <a:lstStyle/>
          <a:p>
            <a:r>
              <a:rPr lang="nl-NL" b="1" noProof="0">
                <a:solidFill>
                  <a:srgbClr val="000000"/>
                </a:solidFill>
                <a:latin typeface="Montserrat" pitchFamily="2" charset="77"/>
              </a:rPr>
              <a:t>2</a:t>
            </a:r>
            <a:endParaRPr lang="nl-NL" b="1" i="0" noProof="0">
              <a:solidFill>
                <a:srgbClr val="000000"/>
              </a:solidFill>
              <a:effectLst/>
              <a:latin typeface="Montserrat" pitchFamily="2" charset="77"/>
            </a:endParaRPr>
          </a:p>
        </p:txBody>
      </p:sp>
    </p:spTree>
    <p:extLst>
      <p:ext uri="{BB962C8B-B14F-4D97-AF65-F5344CB8AC3E}">
        <p14:creationId xmlns:p14="http://schemas.microsoft.com/office/powerpoint/2010/main" val="393722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57E16-79B3-04AD-7DCC-3E47A2CD33BC}"/>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0E5BB24D-B2DF-FB7D-6DE2-EC82888C16F0}"/>
              </a:ext>
            </a:extLst>
          </p:cNvPr>
          <p:cNvPicPr>
            <a:picLocks noChangeAspect="1"/>
          </p:cNvPicPr>
          <p:nvPr/>
        </p:nvPicPr>
        <p:blipFill>
          <a:blip r:embed="rId2">
            <a:extLst>
              <a:ext uri="{28A0092B-C50C-407E-A947-70E740481C1C}">
                <a14:useLocalDpi xmlns:a14="http://schemas.microsoft.com/office/drawing/2010/main" val="0"/>
              </a:ext>
            </a:extLst>
          </a:blip>
          <a:srcRect l="65636" t="65303"/>
          <a:stretch/>
        </p:blipFill>
        <p:spPr>
          <a:xfrm>
            <a:off x="9291908" y="4787757"/>
            <a:ext cx="2900092" cy="2070243"/>
          </a:xfrm>
          <a:prstGeom prst="rect">
            <a:avLst/>
          </a:prstGeom>
        </p:spPr>
      </p:pic>
      <p:sp>
        <p:nvSpPr>
          <p:cNvPr id="9" name="Ondertitel 2">
            <a:extLst>
              <a:ext uri="{FF2B5EF4-FFF2-40B4-BE49-F238E27FC236}">
                <a16:creationId xmlns:a16="http://schemas.microsoft.com/office/drawing/2014/main" id="{F2152045-1987-DE25-EAC1-B53CC2E4421C}"/>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325B3B0A-86F6-6FA8-E678-0A7BA08F9785}"/>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8CE336FB-4CF8-9BFE-5374-C4BB5825C021}"/>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Beginvraagstuk</a:t>
            </a:r>
          </a:p>
        </p:txBody>
      </p:sp>
      <p:sp>
        <p:nvSpPr>
          <p:cNvPr id="19" name="Tekstvak 18">
            <a:extLst>
              <a:ext uri="{FF2B5EF4-FFF2-40B4-BE49-F238E27FC236}">
                <a16:creationId xmlns:a16="http://schemas.microsoft.com/office/drawing/2014/main" id="{ECDA4DE8-D481-2343-48CC-95D28D35E97C}"/>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25</a:t>
            </a:r>
          </a:p>
        </p:txBody>
      </p:sp>
      <p:sp>
        <p:nvSpPr>
          <p:cNvPr id="2" name="Tekstvak 1">
            <a:extLst>
              <a:ext uri="{FF2B5EF4-FFF2-40B4-BE49-F238E27FC236}">
                <a16:creationId xmlns:a16="http://schemas.microsoft.com/office/drawing/2014/main" id="{98A58E29-2D96-17A8-0CBB-5A915B517FDC}"/>
              </a:ext>
            </a:extLst>
          </p:cNvPr>
          <p:cNvSpPr txBox="1"/>
          <p:nvPr/>
        </p:nvSpPr>
        <p:spPr>
          <a:xfrm>
            <a:off x="381000" y="1501468"/>
            <a:ext cx="4468403" cy="2308324"/>
          </a:xfrm>
          <a:prstGeom prst="rect">
            <a:avLst/>
          </a:prstGeom>
          <a:noFill/>
        </p:spPr>
        <p:txBody>
          <a:bodyPr wrap="square" rtlCol="0">
            <a:spAutoFit/>
          </a:bodyPr>
          <a:lstStyle/>
          <a:p>
            <a:r>
              <a:rPr lang="nl-NL" b="0" i="0" noProof="0">
                <a:solidFill>
                  <a:srgbClr val="000000"/>
                </a:solidFill>
                <a:effectLst/>
                <a:latin typeface="Montserrat" pitchFamily="2" charset="77"/>
              </a:rPr>
              <a:t>De familie Janssens gaat op een gevaarlijke reis. Noah moet hiervoor de bloedgroepen weten van de gehele familie. Van sommige mensen ontbreekt de bloedgroep, maar Noah durft dit niet te vragen. </a:t>
            </a:r>
            <a:endParaRPr lang="nl-NL" noProof="0">
              <a:solidFill>
                <a:srgbClr val="000000"/>
              </a:solidFill>
              <a:effectLst/>
              <a:latin typeface="Montserrat" pitchFamily="2" charset="77"/>
            </a:endParaRPr>
          </a:p>
          <a:p>
            <a:r>
              <a:rPr lang="nl-NL" b="0" i="0" noProof="0">
                <a:solidFill>
                  <a:srgbClr val="000000"/>
                </a:solidFill>
                <a:effectLst/>
                <a:latin typeface="Montserrat" pitchFamily="2" charset="77"/>
              </a:rPr>
              <a:t>Kan jij Noah helpen om volgende vragen op te lossen?</a:t>
            </a:r>
            <a:endParaRPr lang="nl-NL" noProof="0">
              <a:solidFill>
                <a:srgbClr val="000000"/>
              </a:solidFill>
              <a:effectLst/>
              <a:latin typeface="Montserrat" pitchFamily="2" charset="77"/>
            </a:endParaRPr>
          </a:p>
        </p:txBody>
      </p:sp>
      <p:pic>
        <p:nvPicPr>
          <p:cNvPr id="11" name="Afbeelding 10">
            <a:extLst>
              <a:ext uri="{FF2B5EF4-FFF2-40B4-BE49-F238E27FC236}">
                <a16:creationId xmlns:a16="http://schemas.microsoft.com/office/drawing/2014/main" id="{1A926A56-F93B-8F5B-9B4E-14F64EA4B88F}"/>
              </a:ext>
            </a:extLst>
          </p:cNvPr>
          <p:cNvPicPr>
            <a:picLocks noChangeAspect="1"/>
          </p:cNvPicPr>
          <p:nvPr/>
        </p:nvPicPr>
        <p:blipFill>
          <a:blip r:embed="rId3"/>
          <a:stretch>
            <a:fillRect/>
          </a:stretch>
        </p:blipFill>
        <p:spPr>
          <a:xfrm>
            <a:off x="4797892" y="1249296"/>
            <a:ext cx="7201072" cy="3426533"/>
          </a:xfrm>
          <a:prstGeom prst="rect">
            <a:avLst/>
          </a:prstGeom>
        </p:spPr>
      </p:pic>
      <p:sp>
        <p:nvSpPr>
          <p:cNvPr id="3" name="Tekstvak 2">
            <a:extLst>
              <a:ext uri="{FF2B5EF4-FFF2-40B4-BE49-F238E27FC236}">
                <a16:creationId xmlns:a16="http://schemas.microsoft.com/office/drawing/2014/main" id="{2E0BEB3E-946D-C986-38DE-40A860189F6E}"/>
              </a:ext>
            </a:extLst>
          </p:cNvPr>
          <p:cNvSpPr txBox="1"/>
          <p:nvPr/>
        </p:nvSpPr>
        <p:spPr>
          <a:xfrm>
            <a:off x="712342" y="3992979"/>
            <a:ext cx="5288408" cy="923330"/>
          </a:xfrm>
          <a:prstGeom prst="rect">
            <a:avLst/>
          </a:prstGeom>
          <a:noFill/>
        </p:spPr>
        <p:txBody>
          <a:bodyPr wrap="square" rtlCol="0">
            <a:spAutoFit/>
          </a:bodyPr>
          <a:lstStyle/>
          <a:p>
            <a:r>
              <a:rPr lang="nl-NL" b="1" noProof="0">
                <a:latin typeface="Montserrat" pitchFamily="2" charset="77"/>
              </a:rPr>
              <a:t>Welke bloedgroepen kunnen Loïc en Trifon hebben en hoeveel kans hebben ze op elke bloedgroep?</a:t>
            </a:r>
          </a:p>
        </p:txBody>
      </p:sp>
      <p:sp>
        <p:nvSpPr>
          <p:cNvPr id="6" name="Tekstvak 5">
            <a:extLst>
              <a:ext uri="{FF2B5EF4-FFF2-40B4-BE49-F238E27FC236}">
                <a16:creationId xmlns:a16="http://schemas.microsoft.com/office/drawing/2014/main" id="{48413FBA-5FF4-C7B9-769C-A3B81BE475CE}"/>
              </a:ext>
            </a:extLst>
          </p:cNvPr>
          <p:cNvSpPr txBox="1"/>
          <p:nvPr/>
        </p:nvSpPr>
        <p:spPr>
          <a:xfrm>
            <a:off x="712342" y="4934744"/>
            <a:ext cx="7640548" cy="646331"/>
          </a:xfrm>
          <a:prstGeom prst="rect">
            <a:avLst/>
          </a:prstGeom>
          <a:noFill/>
        </p:spPr>
        <p:txBody>
          <a:bodyPr wrap="square" rtlCol="0">
            <a:spAutoFit/>
          </a:bodyPr>
          <a:lstStyle/>
          <a:p>
            <a:r>
              <a:rPr lang="nl-NL" noProof="0">
                <a:solidFill>
                  <a:srgbClr val="764652"/>
                </a:solidFill>
                <a:latin typeface="Montserrat" pitchFamily="2" charset="77"/>
              </a:rPr>
              <a:t>Loïc en Trifon hebben 50% kans op bloedgroep A, 25% kans op bloedgroep AB en 25% kans op bloedgroep B.</a:t>
            </a:r>
          </a:p>
        </p:txBody>
      </p:sp>
      <p:sp>
        <p:nvSpPr>
          <p:cNvPr id="8" name="Tekstvak 7">
            <a:extLst>
              <a:ext uri="{FF2B5EF4-FFF2-40B4-BE49-F238E27FC236}">
                <a16:creationId xmlns:a16="http://schemas.microsoft.com/office/drawing/2014/main" id="{A0079437-6F4A-2D6E-45DF-03F0477F1B0A}"/>
              </a:ext>
            </a:extLst>
          </p:cNvPr>
          <p:cNvSpPr txBox="1"/>
          <p:nvPr/>
        </p:nvSpPr>
        <p:spPr>
          <a:xfrm>
            <a:off x="381000" y="3995937"/>
            <a:ext cx="331342" cy="369332"/>
          </a:xfrm>
          <a:prstGeom prst="rect">
            <a:avLst/>
          </a:prstGeom>
          <a:noFill/>
        </p:spPr>
        <p:txBody>
          <a:bodyPr wrap="square" rtlCol="0">
            <a:spAutoFit/>
          </a:bodyPr>
          <a:lstStyle/>
          <a:p>
            <a:r>
              <a:rPr lang="nl-NL" b="1" noProof="0">
                <a:solidFill>
                  <a:srgbClr val="000000"/>
                </a:solidFill>
                <a:latin typeface="Montserrat" pitchFamily="2" charset="77"/>
              </a:rPr>
              <a:t>3</a:t>
            </a:r>
            <a:endParaRPr lang="nl-NL" b="1" i="0" noProof="0">
              <a:solidFill>
                <a:srgbClr val="000000"/>
              </a:solidFill>
              <a:effectLst/>
              <a:latin typeface="Montserrat" pitchFamily="2" charset="77"/>
            </a:endParaRPr>
          </a:p>
        </p:txBody>
      </p:sp>
    </p:spTree>
    <p:extLst>
      <p:ext uri="{BB962C8B-B14F-4D97-AF65-F5344CB8AC3E}">
        <p14:creationId xmlns:p14="http://schemas.microsoft.com/office/powerpoint/2010/main" val="12178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4586-3C3D-B831-66C4-6CD9B2546CA4}"/>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2372C6B2-D2BA-C99D-D934-FB86BD9DF299}"/>
              </a:ext>
            </a:extLst>
          </p:cNvPr>
          <p:cNvPicPr>
            <a:picLocks noChangeAspect="1"/>
          </p:cNvPicPr>
          <p:nvPr/>
        </p:nvPicPr>
        <p:blipFill>
          <a:blip r:embed="rId2">
            <a:extLst>
              <a:ext uri="{28A0092B-C50C-407E-A947-70E740481C1C}">
                <a14:useLocalDpi xmlns:a14="http://schemas.microsoft.com/office/drawing/2010/main" val="0"/>
              </a:ext>
            </a:extLst>
          </a:blip>
          <a:srcRect l="65636" t="65303"/>
          <a:stretch/>
        </p:blipFill>
        <p:spPr>
          <a:xfrm>
            <a:off x="9291908" y="4787757"/>
            <a:ext cx="2900092" cy="2070243"/>
          </a:xfrm>
          <a:prstGeom prst="rect">
            <a:avLst/>
          </a:prstGeom>
        </p:spPr>
      </p:pic>
      <p:sp>
        <p:nvSpPr>
          <p:cNvPr id="9" name="Ondertitel 2">
            <a:extLst>
              <a:ext uri="{FF2B5EF4-FFF2-40B4-BE49-F238E27FC236}">
                <a16:creationId xmlns:a16="http://schemas.microsoft.com/office/drawing/2014/main" id="{C4F6DDA8-00FB-A8EA-3C71-0A86D84245EA}"/>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5F38C34E-14CA-CB97-8904-D885C5E42762}"/>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60D113B4-9A07-00B1-25A0-27B640AE9CEB}"/>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Beginvraagstuk</a:t>
            </a:r>
          </a:p>
        </p:txBody>
      </p:sp>
      <p:sp>
        <p:nvSpPr>
          <p:cNvPr id="19" name="Tekstvak 18">
            <a:extLst>
              <a:ext uri="{FF2B5EF4-FFF2-40B4-BE49-F238E27FC236}">
                <a16:creationId xmlns:a16="http://schemas.microsoft.com/office/drawing/2014/main" id="{F83E65D6-7E18-7DA5-E14B-775BDD873E10}"/>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25</a:t>
            </a:r>
          </a:p>
        </p:txBody>
      </p:sp>
      <p:sp>
        <p:nvSpPr>
          <p:cNvPr id="2" name="Tekstvak 1">
            <a:extLst>
              <a:ext uri="{FF2B5EF4-FFF2-40B4-BE49-F238E27FC236}">
                <a16:creationId xmlns:a16="http://schemas.microsoft.com/office/drawing/2014/main" id="{440117A5-FD16-6F28-0DD5-61B4CD5DFFBD}"/>
              </a:ext>
            </a:extLst>
          </p:cNvPr>
          <p:cNvSpPr txBox="1"/>
          <p:nvPr/>
        </p:nvSpPr>
        <p:spPr>
          <a:xfrm>
            <a:off x="381000" y="1501468"/>
            <a:ext cx="4468403" cy="2308324"/>
          </a:xfrm>
          <a:prstGeom prst="rect">
            <a:avLst/>
          </a:prstGeom>
          <a:noFill/>
        </p:spPr>
        <p:txBody>
          <a:bodyPr wrap="square" rtlCol="0">
            <a:spAutoFit/>
          </a:bodyPr>
          <a:lstStyle/>
          <a:p>
            <a:r>
              <a:rPr lang="nl-NL" b="0" i="0" noProof="0">
                <a:solidFill>
                  <a:srgbClr val="000000"/>
                </a:solidFill>
                <a:effectLst/>
                <a:latin typeface="Montserrat" pitchFamily="2" charset="77"/>
              </a:rPr>
              <a:t>De familie Janssens gaat op een gevaarlijke reis. Noah moet hiervoor de bloedgroepen weten van de gehele familie. Van sommige mensen ontbreekt de bloedgroep, maar Noah durft dit niet te vragen. </a:t>
            </a:r>
            <a:endParaRPr lang="nl-NL" noProof="0">
              <a:solidFill>
                <a:srgbClr val="000000"/>
              </a:solidFill>
              <a:effectLst/>
              <a:latin typeface="Montserrat" pitchFamily="2" charset="77"/>
            </a:endParaRPr>
          </a:p>
          <a:p>
            <a:r>
              <a:rPr lang="nl-NL" b="0" i="0" noProof="0">
                <a:solidFill>
                  <a:srgbClr val="000000"/>
                </a:solidFill>
                <a:effectLst/>
                <a:latin typeface="Montserrat" pitchFamily="2" charset="77"/>
              </a:rPr>
              <a:t>Kan jij Noah helpen om volgende vragen op te lossen?</a:t>
            </a:r>
            <a:endParaRPr lang="nl-NL" noProof="0">
              <a:solidFill>
                <a:srgbClr val="000000"/>
              </a:solidFill>
              <a:effectLst/>
              <a:latin typeface="Montserrat" pitchFamily="2" charset="77"/>
            </a:endParaRPr>
          </a:p>
        </p:txBody>
      </p:sp>
      <p:pic>
        <p:nvPicPr>
          <p:cNvPr id="11" name="Afbeelding 10">
            <a:extLst>
              <a:ext uri="{FF2B5EF4-FFF2-40B4-BE49-F238E27FC236}">
                <a16:creationId xmlns:a16="http://schemas.microsoft.com/office/drawing/2014/main" id="{597F187B-8308-8C63-7A53-9C6E3D216CBF}"/>
              </a:ext>
            </a:extLst>
          </p:cNvPr>
          <p:cNvPicPr>
            <a:picLocks noChangeAspect="1"/>
          </p:cNvPicPr>
          <p:nvPr/>
        </p:nvPicPr>
        <p:blipFill>
          <a:blip r:embed="rId3"/>
          <a:stretch>
            <a:fillRect/>
          </a:stretch>
        </p:blipFill>
        <p:spPr>
          <a:xfrm>
            <a:off x="4797892" y="1249296"/>
            <a:ext cx="7201072" cy="3426533"/>
          </a:xfrm>
          <a:prstGeom prst="rect">
            <a:avLst/>
          </a:prstGeom>
        </p:spPr>
      </p:pic>
      <p:sp>
        <p:nvSpPr>
          <p:cNvPr id="3" name="Tekstvak 2">
            <a:extLst>
              <a:ext uri="{FF2B5EF4-FFF2-40B4-BE49-F238E27FC236}">
                <a16:creationId xmlns:a16="http://schemas.microsoft.com/office/drawing/2014/main" id="{DDE78ADF-207E-3398-D7C4-D5190CF6AD58}"/>
              </a:ext>
            </a:extLst>
          </p:cNvPr>
          <p:cNvSpPr txBox="1"/>
          <p:nvPr/>
        </p:nvSpPr>
        <p:spPr>
          <a:xfrm>
            <a:off x="712342" y="3992979"/>
            <a:ext cx="5383658" cy="646331"/>
          </a:xfrm>
          <a:prstGeom prst="rect">
            <a:avLst/>
          </a:prstGeom>
          <a:noFill/>
        </p:spPr>
        <p:txBody>
          <a:bodyPr wrap="square" rtlCol="0">
            <a:spAutoFit/>
          </a:bodyPr>
          <a:lstStyle/>
          <a:p>
            <a:r>
              <a:rPr lang="nl-NL" b="1" noProof="0">
                <a:latin typeface="Montserrat" pitchFamily="2" charset="77"/>
              </a:rPr>
              <a:t>Stel dat Loïc bloedgroep A heeft, wat is dan de kans op bloedgroep A bij Trifon?</a:t>
            </a:r>
          </a:p>
        </p:txBody>
      </p:sp>
      <p:sp>
        <p:nvSpPr>
          <p:cNvPr id="7" name="Tekstvak 6">
            <a:extLst>
              <a:ext uri="{FF2B5EF4-FFF2-40B4-BE49-F238E27FC236}">
                <a16:creationId xmlns:a16="http://schemas.microsoft.com/office/drawing/2014/main" id="{8ACA7B63-443F-EAC6-2AF8-6352F586B2C9}"/>
              </a:ext>
            </a:extLst>
          </p:cNvPr>
          <p:cNvSpPr txBox="1"/>
          <p:nvPr/>
        </p:nvSpPr>
        <p:spPr>
          <a:xfrm>
            <a:off x="712342" y="4754084"/>
            <a:ext cx="7548080" cy="369332"/>
          </a:xfrm>
          <a:prstGeom prst="rect">
            <a:avLst/>
          </a:prstGeom>
          <a:noFill/>
        </p:spPr>
        <p:txBody>
          <a:bodyPr wrap="square" rtlCol="0">
            <a:spAutoFit/>
          </a:bodyPr>
          <a:lstStyle/>
          <a:p>
            <a:r>
              <a:rPr lang="nl-NL" noProof="0">
                <a:solidFill>
                  <a:srgbClr val="764652"/>
                </a:solidFill>
                <a:latin typeface="Montserrat" pitchFamily="2" charset="77"/>
              </a:rPr>
              <a:t>Trifon heeft 100% kans op bloedgroep A.</a:t>
            </a:r>
          </a:p>
        </p:txBody>
      </p:sp>
      <p:sp>
        <p:nvSpPr>
          <p:cNvPr id="8" name="Tekstvak 7">
            <a:extLst>
              <a:ext uri="{FF2B5EF4-FFF2-40B4-BE49-F238E27FC236}">
                <a16:creationId xmlns:a16="http://schemas.microsoft.com/office/drawing/2014/main" id="{E619CA6E-1CD0-F3E8-FB1F-681BD72F3669}"/>
              </a:ext>
            </a:extLst>
          </p:cNvPr>
          <p:cNvSpPr txBox="1"/>
          <p:nvPr/>
        </p:nvSpPr>
        <p:spPr>
          <a:xfrm>
            <a:off x="381000" y="3995937"/>
            <a:ext cx="331342" cy="369332"/>
          </a:xfrm>
          <a:prstGeom prst="rect">
            <a:avLst/>
          </a:prstGeom>
          <a:noFill/>
        </p:spPr>
        <p:txBody>
          <a:bodyPr wrap="square" rtlCol="0">
            <a:spAutoFit/>
          </a:bodyPr>
          <a:lstStyle/>
          <a:p>
            <a:r>
              <a:rPr lang="nl-NL" b="1" noProof="0">
                <a:solidFill>
                  <a:srgbClr val="000000"/>
                </a:solidFill>
                <a:latin typeface="Montserrat" pitchFamily="2" charset="77"/>
              </a:rPr>
              <a:t>4</a:t>
            </a:r>
            <a:endParaRPr lang="nl-NL" b="1" i="0" noProof="0">
              <a:solidFill>
                <a:srgbClr val="000000"/>
              </a:solidFill>
              <a:effectLst/>
              <a:latin typeface="Montserrat" pitchFamily="2" charset="77"/>
            </a:endParaRPr>
          </a:p>
        </p:txBody>
      </p:sp>
    </p:spTree>
    <p:extLst>
      <p:ext uri="{BB962C8B-B14F-4D97-AF65-F5344CB8AC3E}">
        <p14:creationId xmlns:p14="http://schemas.microsoft.com/office/powerpoint/2010/main" val="189894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CCBB0-170F-76E2-8755-6EA2509A7F72}"/>
            </a:ext>
          </a:extLst>
        </p:cNvPr>
        <p:cNvGrpSpPr/>
        <p:nvPr/>
      </p:nvGrpSpPr>
      <p:grpSpPr>
        <a:xfrm>
          <a:off x="0" y="0"/>
          <a:ext cx="0" cy="0"/>
          <a:chOff x="0" y="0"/>
          <a:chExt cx="0" cy="0"/>
        </a:xfrm>
      </p:grpSpPr>
      <p:pic>
        <p:nvPicPr>
          <p:cNvPr id="23" name="Afbeelding 22" descr="Afbeelding met tekening, schets, clipart, illustratie&#10;&#10;Door AI gegenereerde inhoud is mogelijk onjuist.">
            <a:extLst>
              <a:ext uri="{FF2B5EF4-FFF2-40B4-BE49-F238E27FC236}">
                <a16:creationId xmlns:a16="http://schemas.microsoft.com/office/drawing/2014/main" id="{E934D93C-87BC-06B1-AE50-8B9CDAD37073}"/>
              </a:ext>
            </a:extLst>
          </p:cNvPr>
          <p:cNvPicPr>
            <a:picLocks noChangeAspect="1"/>
          </p:cNvPicPr>
          <p:nvPr/>
        </p:nvPicPr>
        <p:blipFill>
          <a:blip r:embed="rId3">
            <a:extLst>
              <a:ext uri="{28A0092B-C50C-407E-A947-70E740481C1C}">
                <a14:useLocalDpi xmlns:a14="http://schemas.microsoft.com/office/drawing/2010/main" val="0"/>
              </a:ext>
            </a:extLst>
          </a:blip>
          <a:srcRect l="65636"/>
          <a:stretch/>
        </p:blipFill>
        <p:spPr>
          <a:xfrm>
            <a:off x="8858655" y="0"/>
            <a:ext cx="3333345" cy="68580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FA9A780C-46A9-A57E-3DDA-A68CB94933AD}"/>
              </a:ext>
            </a:extLst>
          </p:cNvPr>
          <p:cNvPicPr>
            <a:picLocks noChangeAspect="1"/>
          </p:cNvPicPr>
          <p:nvPr/>
        </p:nvPicPr>
        <p:blipFill>
          <a:blip r:embed="rId3">
            <a:extLst>
              <a:ext uri="{28A0092B-C50C-407E-A947-70E740481C1C}">
                <a14:useLocalDpi xmlns:a14="http://schemas.microsoft.com/office/drawing/2010/main" val="0"/>
              </a:ext>
            </a:extLst>
          </a:blip>
          <a:srcRect r="70583" b="25307"/>
          <a:stretch/>
        </p:blipFill>
        <p:spPr>
          <a:xfrm>
            <a:off x="0" y="0"/>
            <a:ext cx="2853447" cy="5122416"/>
          </a:xfrm>
          <a:prstGeom prst="rect">
            <a:avLst/>
          </a:prstGeom>
        </p:spPr>
      </p:pic>
      <p:sp>
        <p:nvSpPr>
          <p:cNvPr id="18" name="Tekstvak 17">
            <a:extLst>
              <a:ext uri="{FF2B5EF4-FFF2-40B4-BE49-F238E27FC236}">
                <a16:creationId xmlns:a16="http://schemas.microsoft.com/office/drawing/2014/main" id="{FBEF2622-B750-1047-F908-E4DD88AEC4B5}"/>
              </a:ext>
            </a:extLst>
          </p:cNvPr>
          <p:cNvSpPr txBox="1"/>
          <p:nvPr/>
        </p:nvSpPr>
        <p:spPr>
          <a:xfrm>
            <a:off x="5448097" y="4800256"/>
            <a:ext cx="1295803" cy="369332"/>
          </a:xfrm>
          <a:prstGeom prst="rect">
            <a:avLst/>
          </a:prstGeom>
          <a:noFill/>
        </p:spPr>
        <p:txBody>
          <a:bodyPr wrap="square" rtlCol="0">
            <a:spAutoFit/>
          </a:bodyPr>
          <a:lstStyle/>
          <a:p>
            <a:pPr algn="ctr"/>
            <a:r>
              <a:rPr lang="nl-NL" noProof="0">
                <a:latin typeface="Montserrat" pitchFamily="2" charset="0"/>
              </a:rPr>
              <a:t>p. 29 - 38</a:t>
            </a:r>
          </a:p>
        </p:txBody>
      </p:sp>
      <p:sp>
        <p:nvSpPr>
          <p:cNvPr id="4" name="Ondertitel 2">
            <a:extLst>
              <a:ext uri="{FF2B5EF4-FFF2-40B4-BE49-F238E27FC236}">
                <a16:creationId xmlns:a16="http://schemas.microsoft.com/office/drawing/2014/main" id="{21376D47-D261-DBF2-A43C-2B2BACBA18BF}"/>
              </a:ext>
            </a:extLst>
          </p:cNvPr>
          <p:cNvSpPr txBox="1">
            <a:spLocks/>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2" name="Rechthoek: afgeronde hoeken 1">
            <a:extLst>
              <a:ext uri="{FF2B5EF4-FFF2-40B4-BE49-F238E27FC236}">
                <a16:creationId xmlns:a16="http://schemas.microsoft.com/office/drawing/2014/main" id="{E63F7890-BB2F-470D-B5B5-38FD633D4958}"/>
              </a:ext>
            </a:extLst>
          </p:cNvPr>
          <p:cNvSpPr/>
          <p:nvPr/>
        </p:nvSpPr>
        <p:spPr>
          <a:xfrm>
            <a:off x="3837709" y="3968695"/>
            <a:ext cx="4378163"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 name="Rechthoek: afgeronde hoeken 6">
            <a:extLst>
              <a:ext uri="{FF2B5EF4-FFF2-40B4-BE49-F238E27FC236}">
                <a16:creationId xmlns:a16="http://schemas.microsoft.com/office/drawing/2014/main" id="{97356662-4EFE-F102-9DA3-C73386F5E4FF}"/>
              </a:ext>
            </a:extLst>
          </p:cNvPr>
          <p:cNvSpPr/>
          <p:nvPr/>
        </p:nvSpPr>
        <p:spPr>
          <a:xfrm>
            <a:off x="1920240" y="2262654"/>
            <a:ext cx="8321040"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 name="Rechthoek: afgeronde hoeken 5">
            <a:extLst>
              <a:ext uri="{FF2B5EF4-FFF2-40B4-BE49-F238E27FC236}">
                <a16:creationId xmlns:a16="http://schemas.microsoft.com/office/drawing/2014/main" id="{EAA27FFE-C67C-F800-B409-C95E5D4C5BE1}"/>
              </a:ext>
            </a:extLst>
          </p:cNvPr>
          <p:cNvSpPr/>
          <p:nvPr/>
        </p:nvSpPr>
        <p:spPr>
          <a:xfrm>
            <a:off x="2604655" y="3119385"/>
            <a:ext cx="7038110"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 name="Titel 1">
            <a:extLst>
              <a:ext uri="{FF2B5EF4-FFF2-40B4-BE49-F238E27FC236}">
                <a16:creationId xmlns:a16="http://schemas.microsoft.com/office/drawing/2014/main" id="{809B8F0D-89D4-A6F4-1CF9-CECC4DE8E55C}"/>
              </a:ext>
            </a:extLst>
          </p:cNvPr>
          <p:cNvSpPr>
            <a:spLocks noGrp="1"/>
          </p:cNvSpPr>
          <p:nvPr>
            <p:ph type="ctrTitle"/>
          </p:nvPr>
        </p:nvSpPr>
        <p:spPr>
          <a:xfrm>
            <a:off x="1523998" y="2272792"/>
            <a:ext cx="9144000" cy="2504731"/>
          </a:xfrm>
        </p:spPr>
        <p:txBody>
          <a:bodyPr>
            <a:noAutofit/>
          </a:bodyPr>
          <a:lstStyle/>
          <a:p>
            <a:pPr>
              <a:lnSpc>
                <a:spcPct val="100000"/>
              </a:lnSpc>
            </a:pPr>
            <a:r>
              <a:rPr lang="nl-NL" sz="5400" noProof="0">
                <a:solidFill>
                  <a:srgbClr val="764652"/>
                </a:solidFill>
                <a:latin typeface="Barrio" panose="00000500000000000000" pitchFamily="2" charset="0"/>
              </a:rPr>
              <a:t>Les 3: Na hoeveel jaar sterven de antilopen uit door de roofdieren?</a:t>
            </a:r>
          </a:p>
        </p:txBody>
      </p:sp>
    </p:spTree>
    <p:extLst>
      <p:ext uri="{BB962C8B-B14F-4D97-AF65-F5344CB8AC3E}">
        <p14:creationId xmlns:p14="http://schemas.microsoft.com/office/powerpoint/2010/main" val="24014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7" grpId="0" animBg="1"/>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B1E75-210F-1F5C-CFFF-8BA00F832B1E}"/>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0F699172-A11D-4C86-B27B-DFC271C1F576}"/>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07B91696-DC01-C287-F6C5-626C48EF927A}"/>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EF08B6EA-5AAA-6950-2133-CC91A3D12EAF}"/>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0C0A9B43-0B84-E254-B44A-E7E1F7D12AB1}"/>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symbolen</a:t>
            </a:r>
          </a:p>
        </p:txBody>
      </p:sp>
      <p:pic>
        <p:nvPicPr>
          <p:cNvPr id="16" name="Afbeelding 15" descr="Afbeelding met tekst, schermopname, Lettertype&#10;&#10;Door AI gegenereerde inhoud is mogelijk onjuist.">
            <a:extLst>
              <a:ext uri="{FF2B5EF4-FFF2-40B4-BE49-F238E27FC236}">
                <a16:creationId xmlns:a16="http://schemas.microsoft.com/office/drawing/2014/main" id="{C6A6ED7C-631B-9854-33AE-3D84E3587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394" y="1922251"/>
            <a:ext cx="6283212" cy="3292429"/>
          </a:xfrm>
          <a:prstGeom prst="rect">
            <a:avLst/>
          </a:prstGeom>
        </p:spPr>
      </p:pic>
      <p:sp>
        <p:nvSpPr>
          <p:cNvPr id="19" name="Tekstvak 18">
            <a:extLst>
              <a:ext uri="{FF2B5EF4-FFF2-40B4-BE49-F238E27FC236}">
                <a16:creationId xmlns:a16="http://schemas.microsoft.com/office/drawing/2014/main" id="{73E8B5BB-6984-038A-4E09-74440294EB38}"/>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a:t>
            </a:r>
          </a:p>
        </p:txBody>
      </p:sp>
      <p:pic>
        <p:nvPicPr>
          <p:cNvPr id="21" name="Afbeelding 20" descr="Afbeelding met tekening, schets, ontwerp, kunst&#10;&#10;Door AI gegenereerde inhoud is mogelijk onjuist.">
            <a:extLst>
              <a:ext uri="{FF2B5EF4-FFF2-40B4-BE49-F238E27FC236}">
                <a16:creationId xmlns:a16="http://schemas.microsoft.com/office/drawing/2014/main" id="{AB5CF1ED-63E6-00C2-EAB7-995C74FF9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206" y="1922251"/>
            <a:ext cx="1673319" cy="3298600"/>
          </a:xfrm>
          <a:prstGeom prst="rect">
            <a:avLst/>
          </a:prstGeom>
        </p:spPr>
      </p:pic>
    </p:spTree>
    <p:extLst>
      <p:ext uri="{BB962C8B-B14F-4D97-AF65-F5344CB8AC3E}">
        <p14:creationId xmlns:p14="http://schemas.microsoft.com/office/powerpoint/2010/main" val="11094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94C57-FFB4-C632-B23B-5FC91DE4FF40}"/>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5DC0639B-D876-29CF-05BB-D6BBC541E4C2}"/>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F1AC382F-07F6-C730-F7A2-A7742B9C630E}"/>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2043150A-1780-DEAC-9F66-792C95EA8C3C}"/>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EA9E4713-E3EC-5F9F-DA24-2E25919EFB99}"/>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 3</a:t>
            </a:r>
          </a:p>
        </p:txBody>
      </p:sp>
      <p:sp>
        <p:nvSpPr>
          <p:cNvPr id="19" name="Tekstvak 18">
            <a:extLst>
              <a:ext uri="{FF2B5EF4-FFF2-40B4-BE49-F238E27FC236}">
                <a16:creationId xmlns:a16="http://schemas.microsoft.com/office/drawing/2014/main" id="{3CC9DB59-8FAB-82B5-1C0A-14822BB3FC54}"/>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29</a:t>
            </a:r>
          </a:p>
        </p:txBody>
      </p:sp>
      <p:sp>
        <p:nvSpPr>
          <p:cNvPr id="15" name="Rechthoek 14">
            <a:extLst>
              <a:ext uri="{FF2B5EF4-FFF2-40B4-BE49-F238E27FC236}">
                <a16:creationId xmlns:a16="http://schemas.microsoft.com/office/drawing/2014/main" id="{3C156BD6-54C2-CC5C-1687-B6D3F186CB2B}"/>
              </a:ext>
            </a:extLst>
          </p:cNvPr>
          <p:cNvSpPr/>
          <p:nvPr/>
        </p:nvSpPr>
        <p:spPr>
          <a:xfrm>
            <a:off x="3496230" y="1588338"/>
            <a:ext cx="5795678" cy="4193337"/>
          </a:xfrm>
          <a:prstGeom prst="rect">
            <a:avLst/>
          </a:prstGeom>
          <a:noFill/>
          <a:ln w="57150">
            <a:solidFill>
              <a:srgbClr val="7646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 name="Tekstvak 1">
            <a:extLst>
              <a:ext uri="{FF2B5EF4-FFF2-40B4-BE49-F238E27FC236}">
                <a16:creationId xmlns:a16="http://schemas.microsoft.com/office/drawing/2014/main" id="{26E38814-7B28-D811-4C15-CF843282144A}"/>
              </a:ext>
            </a:extLst>
          </p:cNvPr>
          <p:cNvSpPr txBox="1"/>
          <p:nvPr/>
        </p:nvSpPr>
        <p:spPr>
          <a:xfrm>
            <a:off x="3829604" y="2615664"/>
            <a:ext cx="5238196" cy="923330"/>
          </a:xfrm>
          <a:prstGeom prst="rect">
            <a:avLst/>
          </a:prstGeom>
          <a:noFill/>
        </p:spPr>
        <p:txBody>
          <a:bodyPr wrap="square" rtlCol="0">
            <a:spAutoFit/>
          </a:bodyPr>
          <a:lstStyle/>
          <a:p>
            <a:r>
              <a:rPr lang="nl-NL" b="1" noProof="0">
                <a:solidFill>
                  <a:srgbClr val="FF0000"/>
                </a:solidFill>
                <a:latin typeface="Montserrat" pitchFamily="2" charset="0"/>
              </a:rPr>
              <a:t>Wiskunde</a:t>
            </a:r>
          </a:p>
          <a:p>
            <a:pPr marL="285750" indent="-285750">
              <a:buFont typeface="Arial" panose="020B0604020202020204" pitchFamily="34" charset="0"/>
              <a:buChar char="•"/>
            </a:pPr>
            <a:r>
              <a:rPr lang="nl-NL" noProof="0">
                <a:solidFill>
                  <a:srgbClr val="764652"/>
                </a:solidFill>
                <a:latin typeface="Montserrat" pitchFamily="2" charset="0"/>
              </a:rPr>
              <a:t>rekenen met matrices visualiseren (hulpkaart)</a:t>
            </a:r>
          </a:p>
        </p:txBody>
      </p:sp>
      <p:sp>
        <p:nvSpPr>
          <p:cNvPr id="3" name="Tekstvak 2">
            <a:extLst>
              <a:ext uri="{FF2B5EF4-FFF2-40B4-BE49-F238E27FC236}">
                <a16:creationId xmlns:a16="http://schemas.microsoft.com/office/drawing/2014/main" id="{E705FA33-2785-F0EF-1654-90EEE8996C72}"/>
              </a:ext>
            </a:extLst>
          </p:cNvPr>
          <p:cNvSpPr txBox="1"/>
          <p:nvPr/>
        </p:nvSpPr>
        <p:spPr>
          <a:xfrm>
            <a:off x="3829604" y="1997590"/>
            <a:ext cx="3199845" cy="400110"/>
          </a:xfrm>
          <a:prstGeom prst="rect">
            <a:avLst/>
          </a:prstGeom>
          <a:noFill/>
        </p:spPr>
        <p:txBody>
          <a:bodyPr wrap="square" rtlCol="0">
            <a:spAutoFit/>
          </a:bodyPr>
          <a:lstStyle/>
          <a:p>
            <a:r>
              <a:rPr lang="nl-NL" sz="2000" b="1" cap="all" noProof="0">
                <a:solidFill>
                  <a:srgbClr val="50242F"/>
                </a:solidFill>
                <a:latin typeface="Montserrat" pitchFamily="2" charset="0"/>
              </a:rPr>
              <a:t>Conceptenmap</a:t>
            </a:r>
          </a:p>
        </p:txBody>
      </p:sp>
      <p:pic>
        <p:nvPicPr>
          <p:cNvPr id="7" name="Afbeelding 6" descr="Afbeelding met schets, Kinderkunst, tekening, kunst&#10;&#10;Door AI gegenereerde inhoud is mogelijk onjuist.">
            <a:extLst>
              <a:ext uri="{FF2B5EF4-FFF2-40B4-BE49-F238E27FC236}">
                <a16:creationId xmlns:a16="http://schemas.microsoft.com/office/drawing/2014/main" id="{CF032E7A-720F-8BDE-A494-7CC2421B5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20" y="1586828"/>
            <a:ext cx="2026672" cy="4298400"/>
          </a:xfrm>
          <a:prstGeom prst="rect">
            <a:avLst/>
          </a:prstGeom>
        </p:spPr>
      </p:pic>
    </p:spTree>
    <p:extLst>
      <p:ext uri="{BB962C8B-B14F-4D97-AF65-F5344CB8AC3E}">
        <p14:creationId xmlns:p14="http://schemas.microsoft.com/office/powerpoint/2010/main" val="147279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D5CC5-2BB8-D977-EAFE-74154928004F}"/>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00EBF401-15EC-623B-CC5E-8026F5DE2CFE}"/>
              </a:ext>
            </a:extLst>
          </p:cNvPr>
          <p:cNvPicPr>
            <a:picLocks noChangeAspect="1"/>
          </p:cNvPicPr>
          <p:nvPr/>
        </p:nvPicPr>
        <p:blipFill>
          <a:blip r:embed="rId2">
            <a:extLst>
              <a:ext uri="{28A0092B-C50C-407E-A947-70E740481C1C}">
                <a14:useLocalDpi xmlns:a14="http://schemas.microsoft.com/office/drawing/2010/main" val="0"/>
              </a:ext>
            </a:extLst>
          </a:blip>
          <a:srcRect l="65636" t="65303"/>
          <a:stretch/>
        </p:blipFill>
        <p:spPr>
          <a:xfrm>
            <a:off x="9291908" y="4787757"/>
            <a:ext cx="2900092" cy="2070243"/>
          </a:xfrm>
          <a:prstGeom prst="rect">
            <a:avLst/>
          </a:prstGeom>
        </p:spPr>
      </p:pic>
      <p:sp>
        <p:nvSpPr>
          <p:cNvPr id="9" name="Ondertitel 2">
            <a:extLst>
              <a:ext uri="{FF2B5EF4-FFF2-40B4-BE49-F238E27FC236}">
                <a16:creationId xmlns:a16="http://schemas.microsoft.com/office/drawing/2014/main" id="{1631C2AE-6C91-1392-329C-3BC4179FD497}"/>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0A7FBE33-5495-F3ED-6F2D-FE5B39A4321F}"/>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5CB43C49-6FA7-5D85-92EE-25F4A142E996}"/>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Beginvraagstuk</a:t>
            </a:r>
          </a:p>
        </p:txBody>
      </p:sp>
      <p:sp>
        <p:nvSpPr>
          <p:cNvPr id="19" name="Tekstvak 18">
            <a:extLst>
              <a:ext uri="{FF2B5EF4-FFF2-40B4-BE49-F238E27FC236}">
                <a16:creationId xmlns:a16="http://schemas.microsoft.com/office/drawing/2014/main" id="{A18132CC-B5D8-D18A-EF91-D4FA70142832}"/>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29</a:t>
            </a:r>
          </a:p>
        </p:txBody>
      </p:sp>
      <p:sp>
        <p:nvSpPr>
          <p:cNvPr id="2" name="Tekstvak 1">
            <a:extLst>
              <a:ext uri="{FF2B5EF4-FFF2-40B4-BE49-F238E27FC236}">
                <a16:creationId xmlns:a16="http://schemas.microsoft.com/office/drawing/2014/main" id="{A41687CA-D3C3-B297-33E2-0342A871D5A6}"/>
              </a:ext>
            </a:extLst>
          </p:cNvPr>
          <p:cNvSpPr txBox="1"/>
          <p:nvPr/>
        </p:nvSpPr>
        <p:spPr>
          <a:xfrm>
            <a:off x="381000" y="1501468"/>
            <a:ext cx="9031941" cy="1754326"/>
          </a:xfrm>
          <a:prstGeom prst="rect">
            <a:avLst/>
          </a:prstGeom>
          <a:noFill/>
        </p:spPr>
        <p:txBody>
          <a:bodyPr wrap="square" rtlCol="0">
            <a:spAutoFit/>
          </a:bodyPr>
          <a:lstStyle/>
          <a:p>
            <a:r>
              <a:rPr lang="nl-NL" noProof="0">
                <a:latin typeface="Montserrat" pitchFamily="2" charset="0"/>
              </a:rPr>
              <a:t>Een kudde antilopen bestaat uit dieren van vier generaties. De generatieduur is ongeveer 5 jaar. Hun weidegebied is dichtbevolkt met roofdieren. Een bioloog heeft op basis van observaties een graaf opgesteld die de geboortecijfers en de overlevingskansen van de kudde antilopen weergeeft. Stel je voor dat de eerste generatie uit 100 dieren bestaat, de tweede uit 80, de derde uit 60 en de laatste uit 40.</a:t>
            </a:r>
            <a:endParaRPr lang="nl-NL" noProof="0">
              <a:solidFill>
                <a:srgbClr val="000000"/>
              </a:solidFill>
              <a:effectLst/>
              <a:latin typeface="Montserrat" pitchFamily="2" charset="0"/>
            </a:endParaRPr>
          </a:p>
        </p:txBody>
      </p:sp>
      <p:sp>
        <p:nvSpPr>
          <p:cNvPr id="3" name="Tekstvak 2">
            <a:extLst>
              <a:ext uri="{FF2B5EF4-FFF2-40B4-BE49-F238E27FC236}">
                <a16:creationId xmlns:a16="http://schemas.microsoft.com/office/drawing/2014/main" id="{18F95EAA-E879-F917-B6FE-EC3CA6A29057}"/>
              </a:ext>
            </a:extLst>
          </p:cNvPr>
          <p:cNvSpPr txBox="1"/>
          <p:nvPr/>
        </p:nvSpPr>
        <p:spPr>
          <a:xfrm>
            <a:off x="712343" y="3381637"/>
            <a:ext cx="6782152" cy="369332"/>
          </a:xfrm>
          <a:prstGeom prst="rect">
            <a:avLst/>
          </a:prstGeom>
          <a:noFill/>
        </p:spPr>
        <p:txBody>
          <a:bodyPr wrap="square" rtlCol="0">
            <a:spAutoFit/>
          </a:bodyPr>
          <a:lstStyle/>
          <a:p>
            <a:r>
              <a:rPr lang="nl-NL" noProof="0">
                <a:latin typeface="Montserrat" pitchFamily="2" charset="0"/>
              </a:rPr>
              <a:t>Na hoeveel jaar is de kudde uit dit model uitgestorven? </a:t>
            </a:r>
            <a:endParaRPr lang="nl-NL" b="0" i="0" noProof="0">
              <a:solidFill>
                <a:srgbClr val="000000"/>
              </a:solidFill>
              <a:effectLst/>
              <a:latin typeface="Montserrat" pitchFamily="2" charset="0"/>
            </a:endParaRPr>
          </a:p>
        </p:txBody>
      </p:sp>
      <p:sp>
        <p:nvSpPr>
          <p:cNvPr id="5" name="Tekstvak 4">
            <a:extLst>
              <a:ext uri="{FF2B5EF4-FFF2-40B4-BE49-F238E27FC236}">
                <a16:creationId xmlns:a16="http://schemas.microsoft.com/office/drawing/2014/main" id="{2B946D69-A41B-8B5A-801B-CA367141A4DA}"/>
              </a:ext>
            </a:extLst>
          </p:cNvPr>
          <p:cNvSpPr txBox="1"/>
          <p:nvPr/>
        </p:nvSpPr>
        <p:spPr>
          <a:xfrm>
            <a:off x="712342" y="3755077"/>
            <a:ext cx="10995564" cy="923330"/>
          </a:xfrm>
          <a:prstGeom prst="rect">
            <a:avLst/>
          </a:prstGeom>
          <a:noFill/>
        </p:spPr>
        <p:txBody>
          <a:bodyPr wrap="square" rtlCol="0">
            <a:spAutoFit/>
          </a:bodyPr>
          <a:lstStyle/>
          <a:p>
            <a:r>
              <a:rPr lang="nl-NL" noProof="0">
                <a:latin typeface="Montserrat" pitchFamily="2" charset="0"/>
              </a:rPr>
              <a:t>Na 15 jaar wordt er besloten om het aantal roofdieren in het leefgebied van de kudde antilopen zodanig te verminderen dat hun overlevingskansen verdubbelen. Onderzoek of het verdubbelen van de overlevingskansen het uitsterven van de kudde antilopen zal voorkomen.</a:t>
            </a:r>
            <a:endParaRPr lang="nl-NL" noProof="0">
              <a:solidFill>
                <a:srgbClr val="000000"/>
              </a:solidFill>
              <a:latin typeface="Montserrat" pitchFamily="2" charset="0"/>
            </a:endParaRPr>
          </a:p>
        </p:txBody>
      </p:sp>
      <p:sp>
        <p:nvSpPr>
          <p:cNvPr id="8" name="Tekstvak 7">
            <a:extLst>
              <a:ext uri="{FF2B5EF4-FFF2-40B4-BE49-F238E27FC236}">
                <a16:creationId xmlns:a16="http://schemas.microsoft.com/office/drawing/2014/main" id="{0BFAD525-B72D-9E98-E536-35CB5BA0048E}"/>
              </a:ext>
            </a:extLst>
          </p:cNvPr>
          <p:cNvSpPr txBox="1"/>
          <p:nvPr/>
        </p:nvSpPr>
        <p:spPr>
          <a:xfrm>
            <a:off x="381001" y="3384595"/>
            <a:ext cx="331342" cy="369332"/>
          </a:xfrm>
          <a:prstGeom prst="rect">
            <a:avLst/>
          </a:prstGeom>
          <a:noFill/>
        </p:spPr>
        <p:txBody>
          <a:bodyPr wrap="square" rtlCol="0">
            <a:spAutoFit/>
          </a:bodyPr>
          <a:lstStyle/>
          <a:p>
            <a:r>
              <a:rPr lang="nl-NL" b="1" i="0" noProof="0">
                <a:solidFill>
                  <a:srgbClr val="000000"/>
                </a:solidFill>
                <a:effectLst/>
                <a:latin typeface="Montserrat" pitchFamily="2" charset="77"/>
              </a:rPr>
              <a:t>1</a:t>
            </a:r>
          </a:p>
        </p:txBody>
      </p:sp>
      <p:sp>
        <p:nvSpPr>
          <p:cNvPr id="10" name="Tekstvak 9">
            <a:extLst>
              <a:ext uri="{FF2B5EF4-FFF2-40B4-BE49-F238E27FC236}">
                <a16:creationId xmlns:a16="http://schemas.microsoft.com/office/drawing/2014/main" id="{193207B9-71D6-7A4D-7E8A-ACB2B297B1A2}"/>
              </a:ext>
            </a:extLst>
          </p:cNvPr>
          <p:cNvSpPr txBox="1"/>
          <p:nvPr/>
        </p:nvSpPr>
        <p:spPr>
          <a:xfrm>
            <a:off x="381001" y="3750969"/>
            <a:ext cx="331342" cy="369332"/>
          </a:xfrm>
          <a:prstGeom prst="rect">
            <a:avLst/>
          </a:prstGeom>
          <a:noFill/>
        </p:spPr>
        <p:txBody>
          <a:bodyPr wrap="square" rtlCol="0">
            <a:spAutoFit/>
          </a:bodyPr>
          <a:lstStyle/>
          <a:p>
            <a:r>
              <a:rPr lang="nl-NL" b="1" noProof="0">
                <a:solidFill>
                  <a:srgbClr val="000000"/>
                </a:solidFill>
                <a:latin typeface="Montserrat" pitchFamily="2" charset="77"/>
              </a:rPr>
              <a:t>2</a:t>
            </a:r>
            <a:endParaRPr lang="nl-NL" b="1" i="0" noProof="0">
              <a:solidFill>
                <a:srgbClr val="000000"/>
              </a:solidFill>
              <a:effectLst/>
              <a:latin typeface="Montserrat" pitchFamily="2" charset="77"/>
            </a:endParaRPr>
          </a:p>
        </p:txBody>
      </p:sp>
      <p:pic>
        <p:nvPicPr>
          <p:cNvPr id="16" name="Afbeelding 15" descr="Afbeelding met Lettertype, Graphics, schermopname, ontwerp&#10;&#10;Door AI gegenereerde inhoud is mogelijk onjuist.">
            <a:extLst>
              <a:ext uri="{FF2B5EF4-FFF2-40B4-BE49-F238E27FC236}">
                <a16:creationId xmlns:a16="http://schemas.microsoft.com/office/drawing/2014/main" id="{9BA3E974-225D-94AC-3469-ED8CF702DFB1}"/>
              </a:ext>
            </a:extLst>
          </p:cNvPr>
          <p:cNvPicPr>
            <a:picLocks noChangeAspect="1"/>
          </p:cNvPicPr>
          <p:nvPr/>
        </p:nvPicPr>
        <p:blipFill>
          <a:blip r:embed="rId3">
            <a:extLst>
              <a:ext uri="{28A0092B-C50C-407E-A947-70E740481C1C}">
                <a14:useLocalDpi xmlns:a14="http://schemas.microsoft.com/office/drawing/2010/main" val="0"/>
              </a:ext>
            </a:extLst>
          </a:blip>
          <a:srcRect t="27898" b="33972"/>
          <a:stretch/>
        </p:blipFill>
        <p:spPr>
          <a:xfrm>
            <a:off x="1443235" y="4678407"/>
            <a:ext cx="7019530" cy="1892363"/>
          </a:xfrm>
          <a:prstGeom prst="rect">
            <a:avLst/>
          </a:prstGeom>
        </p:spPr>
      </p:pic>
      <p:pic>
        <p:nvPicPr>
          <p:cNvPr id="20" name="Afbeelding 19" descr="Afbeelding met antilope, zoogdier, Landdier, fauna&#10;&#10;Door AI gegenereerde inhoud is mogelijk onjuist.">
            <a:extLst>
              <a:ext uri="{FF2B5EF4-FFF2-40B4-BE49-F238E27FC236}">
                <a16:creationId xmlns:a16="http://schemas.microsoft.com/office/drawing/2014/main" id="{0513DD51-92E1-7D1E-BD33-5BDA3193F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0" y="1448001"/>
            <a:ext cx="2247298" cy="2363574"/>
          </a:xfrm>
          <a:prstGeom prst="rect">
            <a:avLst/>
          </a:prstGeom>
        </p:spPr>
      </p:pic>
    </p:spTree>
    <p:extLst>
      <p:ext uri="{BB962C8B-B14F-4D97-AF65-F5344CB8AC3E}">
        <p14:creationId xmlns:p14="http://schemas.microsoft.com/office/powerpoint/2010/main" val="102145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DD2CD-A996-427D-4A70-2F9C1913A5B1}"/>
            </a:ext>
          </a:extLst>
        </p:cNvPr>
        <p:cNvGrpSpPr/>
        <p:nvPr/>
      </p:nvGrpSpPr>
      <p:grpSpPr>
        <a:xfrm>
          <a:off x="0" y="0"/>
          <a:ext cx="0" cy="0"/>
          <a:chOff x="0" y="0"/>
          <a:chExt cx="0" cy="0"/>
        </a:xfrm>
      </p:grpSpPr>
      <p:pic>
        <p:nvPicPr>
          <p:cNvPr id="8" name="Afbeelding 7" descr="Afbeelding met schets, wit, zwart-wit&#10;&#10;Door AI gegenereerde inhoud is mogelijk onjuist.">
            <a:extLst>
              <a:ext uri="{FF2B5EF4-FFF2-40B4-BE49-F238E27FC236}">
                <a16:creationId xmlns:a16="http://schemas.microsoft.com/office/drawing/2014/main" id="{E967685A-93A4-5DFE-8450-ECC944B01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70029" flipV="1">
            <a:off x="5644462" y="1435960"/>
            <a:ext cx="2293610" cy="2336031"/>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9D4DCDFA-D974-8E17-208C-867D4C38B909}"/>
              </a:ext>
            </a:extLst>
          </p:cNvPr>
          <p:cNvPicPr>
            <a:picLocks noChangeAspect="1"/>
          </p:cNvPicPr>
          <p:nvPr/>
        </p:nvPicPr>
        <p:blipFill>
          <a:blip r:embed="rId4">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03852F79-766A-F847-93D1-A1896CF95F7B}"/>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07AAE138-ACA5-36AC-86F8-16C9D1DACA64}"/>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DAD4B29D-240C-CB46-EF9F-76B614C95D94}"/>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Wat is een matrix?</a:t>
            </a:r>
          </a:p>
        </p:txBody>
      </p:sp>
      <p:sp>
        <p:nvSpPr>
          <p:cNvPr id="19" name="Tekstvak 18">
            <a:extLst>
              <a:ext uri="{FF2B5EF4-FFF2-40B4-BE49-F238E27FC236}">
                <a16:creationId xmlns:a16="http://schemas.microsoft.com/office/drawing/2014/main" id="{263BB827-3EAB-2CE9-7FA5-5DAC72F9A1B6}"/>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30</a:t>
            </a:r>
          </a:p>
        </p:txBody>
      </p:sp>
      <p:sp>
        <p:nvSpPr>
          <p:cNvPr id="2" name="Tekstvak 1">
            <a:extLst>
              <a:ext uri="{FF2B5EF4-FFF2-40B4-BE49-F238E27FC236}">
                <a16:creationId xmlns:a16="http://schemas.microsoft.com/office/drawing/2014/main" id="{6F767325-1941-7FEB-CB42-2452112D0536}"/>
              </a:ext>
            </a:extLst>
          </p:cNvPr>
          <p:cNvSpPr txBox="1"/>
          <p:nvPr/>
        </p:nvSpPr>
        <p:spPr>
          <a:xfrm>
            <a:off x="201368" y="3689229"/>
            <a:ext cx="875739" cy="369332"/>
          </a:xfrm>
          <a:prstGeom prst="rect">
            <a:avLst/>
          </a:prstGeom>
          <a:noFill/>
        </p:spPr>
        <p:txBody>
          <a:bodyPr wrap="square" rtlCol="0">
            <a:spAutoFit/>
          </a:bodyPr>
          <a:lstStyle/>
          <a:p>
            <a:pPr algn="ctr"/>
            <a:r>
              <a:rPr lang="nl-NL" b="1" noProof="0">
                <a:solidFill>
                  <a:srgbClr val="C2C9D7"/>
                </a:solidFill>
                <a:latin typeface="Montserrat" pitchFamily="2" charset="0"/>
              </a:rPr>
              <a:t>A =</a:t>
            </a:r>
          </a:p>
        </p:txBody>
      </p:sp>
      <p:pic>
        <p:nvPicPr>
          <p:cNvPr id="5" name="Afbeelding 4" descr="Afbeelding met tekst, schermopname, nummer, plein&#10;&#10;Door AI gegenereerde inhoud is mogelijk onjuist.">
            <a:extLst>
              <a:ext uri="{FF2B5EF4-FFF2-40B4-BE49-F238E27FC236}">
                <a16:creationId xmlns:a16="http://schemas.microsoft.com/office/drawing/2014/main" id="{67065C93-BDB1-C56B-BC6C-3C8A6CF987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464" y="1566602"/>
            <a:ext cx="4439270" cy="3724795"/>
          </a:xfrm>
          <a:prstGeom prst="rect">
            <a:avLst/>
          </a:prstGeom>
        </p:spPr>
      </p:pic>
      <p:pic>
        <p:nvPicPr>
          <p:cNvPr id="7" name="Afbeelding 6" descr="Afbeelding met Lettertype, tekst, typografie, wit&#10;&#10;Door AI gegenereerde inhoud is mogelijk onjuist.">
            <a:extLst>
              <a:ext uri="{FF2B5EF4-FFF2-40B4-BE49-F238E27FC236}">
                <a16:creationId xmlns:a16="http://schemas.microsoft.com/office/drawing/2014/main" id="{F1D8703A-39F0-8676-38D5-3B4035C27F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0760" y="3504559"/>
            <a:ext cx="3947201" cy="1525915"/>
          </a:xfrm>
          <a:prstGeom prst="rect">
            <a:avLst/>
          </a:prstGeom>
        </p:spPr>
      </p:pic>
      <p:sp>
        <p:nvSpPr>
          <p:cNvPr id="10" name="Tekstvak 9">
            <a:extLst>
              <a:ext uri="{FF2B5EF4-FFF2-40B4-BE49-F238E27FC236}">
                <a16:creationId xmlns:a16="http://schemas.microsoft.com/office/drawing/2014/main" id="{5F296E75-B1D1-AA76-37AA-3D1335D23656}"/>
              </a:ext>
            </a:extLst>
          </p:cNvPr>
          <p:cNvSpPr txBox="1"/>
          <p:nvPr/>
        </p:nvSpPr>
        <p:spPr>
          <a:xfrm>
            <a:off x="5915528" y="2636481"/>
            <a:ext cx="875739" cy="369332"/>
          </a:xfrm>
          <a:prstGeom prst="rect">
            <a:avLst/>
          </a:prstGeom>
          <a:noFill/>
        </p:spPr>
        <p:txBody>
          <a:bodyPr wrap="square" rtlCol="0">
            <a:spAutoFit/>
          </a:bodyPr>
          <a:lstStyle/>
          <a:p>
            <a:pPr algn="ctr"/>
            <a:r>
              <a:rPr lang="nl-NL" b="1" noProof="0">
                <a:solidFill>
                  <a:srgbClr val="C2C9D7"/>
                </a:solidFill>
                <a:latin typeface="Montserrat" pitchFamily="2" charset="0"/>
              </a:rPr>
              <a:t>rij i</a:t>
            </a:r>
          </a:p>
        </p:txBody>
      </p:sp>
      <p:sp>
        <p:nvSpPr>
          <p:cNvPr id="11" name="Tekstvak 10">
            <a:extLst>
              <a:ext uri="{FF2B5EF4-FFF2-40B4-BE49-F238E27FC236}">
                <a16:creationId xmlns:a16="http://schemas.microsoft.com/office/drawing/2014/main" id="{D21DB6E4-5DC5-F587-AF18-B219F9573EF6}"/>
              </a:ext>
            </a:extLst>
          </p:cNvPr>
          <p:cNvSpPr txBox="1"/>
          <p:nvPr/>
        </p:nvSpPr>
        <p:spPr>
          <a:xfrm>
            <a:off x="1574707" y="5710336"/>
            <a:ext cx="1383646" cy="369332"/>
          </a:xfrm>
          <a:prstGeom prst="rect">
            <a:avLst/>
          </a:prstGeom>
          <a:noFill/>
        </p:spPr>
        <p:txBody>
          <a:bodyPr wrap="square" rtlCol="0">
            <a:spAutoFit/>
          </a:bodyPr>
          <a:lstStyle/>
          <a:p>
            <a:pPr algn="ctr"/>
            <a:r>
              <a:rPr lang="nl-NL" b="1" noProof="0">
                <a:solidFill>
                  <a:srgbClr val="C2C9D7"/>
                </a:solidFill>
                <a:latin typeface="Montserrat" pitchFamily="2" charset="0"/>
              </a:rPr>
              <a:t>kolom j</a:t>
            </a:r>
          </a:p>
        </p:txBody>
      </p:sp>
      <p:cxnSp>
        <p:nvCxnSpPr>
          <p:cNvPr id="13" name="Rechte verbindingslijn met pijl 12">
            <a:extLst>
              <a:ext uri="{FF2B5EF4-FFF2-40B4-BE49-F238E27FC236}">
                <a16:creationId xmlns:a16="http://schemas.microsoft.com/office/drawing/2014/main" id="{436DF19F-BF0E-EAC0-87A3-9CE83E978B55}"/>
              </a:ext>
            </a:extLst>
          </p:cNvPr>
          <p:cNvCxnSpPr/>
          <p:nvPr/>
        </p:nvCxnSpPr>
        <p:spPr>
          <a:xfrm>
            <a:off x="5309915" y="2821147"/>
            <a:ext cx="759190" cy="0"/>
          </a:xfrm>
          <a:prstGeom prst="straightConnector1">
            <a:avLst/>
          </a:prstGeom>
          <a:ln w="57150">
            <a:solidFill>
              <a:srgbClr val="C2C9D7"/>
            </a:solidFill>
            <a:tailEnd type="triangle"/>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B9AC324C-036B-8A5A-3377-C209EBFB83C8}"/>
              </a:ext>
            </a:extLst>
          </p:cNvPr>
          <p:cNvCxnSpPr>
            <a:cxnSpLocks/>
          </p:cNvCxnSpPr>
          <p:nvPr/>
        </p:nvCxnSpPr>
        <p:spPr>
          <a:xfrm>
            <a:off x="2266530" y="5204197"/>
            <a:ext cx="0" cy="515104"/>
          </a:xfrm>
          <a:prstGeom prst="straightConnector1">
            <a:avLst/>
          </a:prstGeom>
          <a:ln w="57150">
            <a:solidFill>
              <a:srgbClr val="C2C9D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22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5E5E1-3CB2-081C-84E5-CF01952D4542}"/>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CB6D7D83-3E6F-58B2-77B3-99801F7EC8DF}"/>
              </a:ext>
            </a:extLst>
          </p:cNvPr>
          <p:cNvPicPr>
            <a:picLocks noChangeAspect="1"/>
          </p:cNvPicPr>
          <p:nvPr/>
        </p:nvPicPr>
        <p:blipFill>
          <a:blip r:embed="rId3">
            <a:extLst>
              <a:ext uri="{28A0092B-C50C-407E-A947-70E740481C1C}">
                <a14:useLocalDpi xmlns:a14="http://schemas.microsoft.com/office/drawing/2010/main" val="0"/>
              </a:ext>
            </a:extLst>
          </a:blip>
          <a:srcRect l="65636" t="65180"/>
          <a:stretch/>
        </p:blipFill>
        <p:spPr>
          <a:xfrm>
            <a:off x="9291908" y="4780404"/>
            <a:ext cx="2900092" cy="2077596"/>
          </a:xfrm>
          <a:prstGeom prst="rect">
            <a:avLst/>
          </a:prstGeom>
        </p:spPr>
      </p:pic>
      <p:sp>
        <p:nvSpPr>
          <p:cNvPr id="9" name="Ondertitel 2">
            <a:extLst>
              <a:ext uri="{FF2B5EF4-FFF2-40B4-BE49-F238E27FC236}">
                <a16:creationId xmlns:a16="http://schemas.microsoft.com/office/drawing/2014/main" id="{4ECABDDD-669A-E8E0-CF6E-BD7D24BD880A}"/>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C1DDCE1E-77E7-7F9D-F81F-12C842D056C2}"/>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3D4CEC4A-453E-809F-F715-721B431F9F02}"/>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Wat is een matrix?</a:t>
            </a:r>
          </a:p>
        </p:txBody>
      </p:sp>
      <p:sp>
        <p:nvSpPr>
          <p:cNvPr id="19" name="Tekstvak 18">
            <a:extLst>
              <a:ext uri="{FF2B5EF4-FFF2-40B4-BE49-F238E27FC236}">
                <a16:creationId xmlns:a16="http://schemas.microsoft.com/office/drawing/2014/main" id="{F6F63EA3-C8D5-0C29-791F-6ADA64551AAE}"/>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30</a:t>
            </a:r>
          </a:p>
        </p:txBody>
      </p:sp>
      <p:pic>
        <p:nvPicPr>
          <p:cNvPr id="7" name="Afbeelding 6" descr="Afbeelding met Lettertype, tekst, typografie, wit&#10;&#10;Door AI gegenereerde inhoud is mogelijk onjuist.">
            <a:extLst>
              <a:ext uri="{FF2B5EF4-FFF2-40B4-BE49-F238E27FC236}">
                <a16:creationId xmlns:a16="http://schemas.microsoft.com/office/drawing/2014/main" id="{51BC751F-5096-A6F0-E3B1-51B781289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759650"/>
            <a:ext cx="3947201" cy="1525915"/>
          </a:xfrm>
          <a:prstGeom prst="rect">
            <a:avLst/>
          </a:prstGeom>
        </p:spPr>
      </p:pic>
      <p:sp>
        <p:nvSpPr>
          <p:cNvPr id="3" name="Tekstvak 2">
            <a:extLst>
              <a:ext uri="{FF2B5EF4-FFF2-40B4-BE49-F238E27FC236}">
                <a16:creationId xmlns:a16="http://schemas.microsoft.com/office/drawing/2014/main" id="{59CA3345-8E51-7CB6-DB47-024CB5547495}"/>
              </a:ext>
            </a:extLst>
          </p:cNvPr>
          <p:cNvSpPr txBox="1"/>
          <p:nvPr/>
        </p:nvSpPr>
        <p:spPr>
          <a:xfrm>
            <a:off x="381000" y="3485932"/>
            <a:ext cx="8573170" cy="1477328"/>
          </a:xfrm>
          <a:prstGeom prst="rect">
            <a:avLst/>
          </a:prstGeom>
          <a:noFill/>
        </p:spPr>
        <p:txBody>
          <a:bodyPr wrap="square" rtlCol="0">
            <a:spAutoFit/>
          </a:bodyPr>
          <a:lstStyle/>
          <a:p>
            <a:r>
              <a:rPr lang="nl-NL" b="1" u="sng" noProof="0">
                <a:solidFill>
                  <a:srgbClr val="50242F"/>
                </a:solidFill>
                <a:latin typeface="Montserrat" pitchFamily="2" charset="0"/>
              </a:rPr>
              <a:t>Dimensie:</a:t>
            </a:r>
            <a:r>
              <a:rPr lang="nl-NL" b="1" noProof="0">
                <a:latin typeface="Montserrat" pitchFamily="2" charset="0"/>
              </a:rPr>
              <a:t> </a:t>
            </a:r>
          </a:p>
          <a:p>
            <a:r>
              <a:rPr lang="nl-NL" noProof="0">
                <a:latin typeface="Montserrat" pitchFamily="2" charset="0"/>
              </a:rPr>
              <a:t>	</a:t>
            </a:r>
          </a:p>
          <a:p>
            <a:endParaRPr lang="nl-NL" noProof="0">
              <a:latin typeface="Montserrat" pitchFamily="2" charset="0"/>
            </a:endParaRPr>
          </a:p>
          <a:p>
            <a:r>
              <a:rPr lang="nl-NL" noProof="0">
                <a:latin typeface="Montserrat" pitchFamily="2" charset="0"/>
              </a:rPr>
              <a:t>	</a:t>
            </a:r>
          </a:p>
          <a:p>
            <a:r>
              <a:rPr lang="nl-NL" b="1" u="sng" noProof="0">
                <a:solidFill>
                  <a:srgbClr val="50242F"/>
                </a:solidFill>
                <a:latin typeface="Montserrat" pitchFamily="2" charset="0"/>
              </a:rPr>
              <a:t>Elementen:</a:t>
            </a:r>
            <a:endParaRPr lang="nl-NL" b="1" noProof="0">
              <a:latin typeface="Montserrat" pitchFamily="2" charset="0"/>
            </a:endParaRPr>
          </a:p>
        </p:txBody>
      </p:sp>
      <p:sp>
        <p:nvSpPr>
          <p:cNvPr id="6" name="Tekstvak 5">
            <a:extLst>
              <a:ext uri="{FF2B5EF4-FFF2-40B4-BE49-F238E27FC236}">
                <a16:creationId xmlns:a16="http://schemas.microsoft.com/office/drawing/2014/main" id="{8CEA58BB-DCE5-275B-3BD9-0E6A65F3B4A0}"/>
              </a:ext>
            </a:extLst>
          </p:cNvPr>
          <p:cNvSpPr txBox="1"/>
          <p:nvPr/>
        </p:nvSpPr>
        <p:spPr>
          <a:xfrm>
            <a:off x="1833235" y="3485932"/>
            <a:ext cx="6477047" cy="369332"/>
          </a:xfrm>
          <a:prstGeom prst="rect">
            <a:avLst/>
          </a:prstGeom>
          <a:noFill/>
        </p:spPr>
        <p:txBody>
          <a:bodyPr wrap="square" rtlCol="0">
            <a:spAutoFit/>
          </a:bodyPr>
          <a:lstStyle/>
          <a:p>
            <a:r>
              <a:rPr lang="nl-NL" noProof="0">
                <a:latin typeface="Montserrat" pitchFamily="2" charset="0"/>
              </a:rPr>
              <a:t>geeft aan hoeveel rijen en kolommen de matrix heeft</a:t>
            </a:r>
          </a:p>
        </p:txBody>
      </p:sp>
      <p:sp>
        <p:nvSpPr>
          <p:cNvPr id="12" name="Tekstvak 11">
            <a:extLst>
              <a:ext uri="{FF2B5EF4-FFF2-40B4-BE49-F238E27FC236}">
                <a16:creationId xmlns:a16="http://schemas.microsoft.com/office/drawing/2014/main" id="{B8DF0D77-1E2A-D1AB-D358-0AADE8BB04B0}"/>
              </a:ext>
            </a:extLst>
          </p:cNvPr>
          <p:cNvSpPr txBox="1"/>
          <p:nvPr/>
        </p:nvSpPr>
        <p:spPr>
          <a:xfrm>
            <a:off x="1833235" y="4595757"/>
            <a:ext cx="4740711" cy="369332"/>
          </a:xfrm>
          <a:prstGeom prst="rect">
            <a:avLst/>
          </a:prstGeom>
          <a:noFill/>
        </p:spPr>
        <p:txBody>
          <a:bodyPr wrap="square" rtlCol="0">
            <a:spAutoFit/>
          </a:bodyPr>
          <a:lstStyle/>
          <a:p>
            <a:r>
              <a:rPr lang="nl-NL" noProof="0">
                <a:latin typeface="Montserrat" pitchFamily="2" charset="0"/>
              </a:rPr>
              <a:t>elk element heeft een specifieke positie</a:t>
            </a:r>
            <a:endParaRPr lang="nl-NL" b="1" noProof="0">
              <a:latin typeface="Montserrat" pitchFamily="2" charset="0"/>
            </a:endParaRPr>
          </a:p>
        </p:txBody>
      </p:sp>
      <p:sp>
        <p:nvSpPr>
          <p:cNvPr id="14" name="Tekstvak 13">
            <a:extLst>
              <a:ext uri="{FF2B5EF4-FFF2-40B4-BE49-F238E27FC236}">
                <a16:creationId xmlns:a16="http://schemas.microsoft.com/office/drawing/2014/main" id="{A6AEE82E-957B-99B0-35ED-45836E510EAD}"/>
              </a:ext>
            </a:extLst>
          </p:cNvPr>
          <p:cNvSpPr txBox="1"/>
          <p:nvPr/>
        </p:nvSpPr>
        <p:spPr>
          <a:xfrm>
            <a:off x="1833235" y="3948502"/>
            <a:ext cx="7458673" cy="369332"/>
          </a:xfrm>
          <a:prstGeom prst="rect">
            <a:avLst/>
          </a:prstGeom>
          <a:noFill/>
        </p:spPr>
        <p:txBody>
          <a:bodyPr wrap="square" rtlCol="0">
            <a:spAutoFit/>
          </a:bodyPr>
          <a:lstStyle/>
          <a:p>
            <a:r>
              <a:rPr lang="nl-NL" noProof="0">
                <a:latin typeface="Montserrat" pitchFamily="2" charset="0"/>
              </a:rPr>
              <a:t>notatie: dim A = 4 x 5 </a:t>
            </a:r>
            <a:r>
              <a:rPr lang="nl-NL" sz="1400" i="1" noProof="0">
                <a:latin typeface="Montserrat" pitchFamily="2" charset="0"/>
                <a:sym typeface="Wingdings" panose="05000000000000000000" pitchFamily="2" charset="2"/>
              </a:rPr>
              <a:t> (aantal rijen x aantal kolommen)</a:t>
            </a:r>
            <a:endParaRPr lang="nl-NL" i="1" noProof="0">
              <a:latin typeface="Montserrat" pitchFamily="2" charset="0"/>
            </a:endParaRPr>
          </a:p>
        </p:txBody>
      </p:sp>
      <p:sp>
        <p:nvSpPr>
          <p:cNvPr id="16" name="Tekstvak 15">
            <a:extLst>
              <a:ext uri="{FF2B5EF4-FFF2-40B4-BE49-F238E27FC236}">
                <a16:creationId xmlns:a16="http://schemas.microsoft.com/office/drawing/2014/main" id="{472663D5-9262-7BAA-9FF2-478C6F11B7E3}"/>
              </a:ext>
            </a:extLst>
          </p:cNvPr>
          <p:cNvSpPr txBox="1"/>
          <p:nvPr/>
        </p:nvSpPr>
        <p:spPr>
          <a:xfrm>
            <a:off x="1833235" y="5056517"/>
            <a:ext cx="7458673" cy="369332"/>
          </a:xfrm>
          <a:prstGeom prst="rect">
            <a:avLst/>
          </a:prstGeom>
          <a:noFill/>
        </p:spPr>
        <p:txBody>
          <a:bodyPr wrap="square" rtlCol="0">
            <a:spAutoFit/>
          </a:bodyPr>
          <a:lstStyle/>
          <a:p>
            <a:r>
              <a:rPr lang="nl-NL" noProof="0">
                <a:latin typeface="Montserrat" pitchFamily="2" charset="0"/>
              </a:rPr>
              <a:t>notatie: a</a:t>
            </a:r>
            <a:r>
              <a:rPr lang="nl-NL" baseline="-25000" noProof="0">
                <a:latin typeface="Montserrat" pitchFamily="2" charset="0"/>
              </a:rPr>
              <a:t>ij</a:t>
            </a:r>
            <a:endParaRPr lang="nl-NL" i="1" noProof="0">
              <a:latin typeface="Montserrat" pitchFamily="2" charset="0"/>
            </a:endParaRPr>
          </a:p>
        </p:txBody>
      </p:sp>
      <p:pic>
        <p:nvPicPr>
          <p:cNvPr id="20" name="Afbeelding 19" descr="Afbeelding met patroon, pixel, ontwerp&#10;&#10;Door AI gegenereerde inhoud is mogelijk onjuist.">
            <a:extLst>
              <a:ext uri="{FF2B5EF4-FFF2-40B4-BE49-F238E27FC236}">
                <a16:creationId xmlns:a16="http://schemas.microsoft.com/office/drawing/2014/main" id="{8689EF79-2D66-B8DC-3C9F-271204C0F09F}"/>
              </a:ext>
            </a:extLst>
          </p:cNvPr>
          <p:cNvPicPr>
            <a:picLocks noChangeAspect="1"/>
          </p:cNvPicPr>
          <p:nvPr/>
        </p:nvPicPr>
        <p:blipFill>
          <a:blip r:embed="rId5">
            <a:extLst>
              <a:ext uri="{28A0092B-C50C-407E-A947-70E740481C1C}">
                <a14:useLocalDpi xmlns:a14="http://schemas.microsoft.com/office/drawing/2010/main" val="0"/>
              </a:ext>
            </a:extLst>
          </a:blip>
          <a:srcRect l="7198" t="7715" r="7632" b="10198"/>
          <a:stretch/>
        </p:blipFill>
        <p:spPr>
          <a:xfrm>
            <a:off x="8439111" y="1183379"/>
            <a:ext cx="3361850" cy="3240161"/>
          </a:xfrm>
          <a:prstGeom prst="rect">
            <a:avLst/>
          </a:prstGeom>
        </p:spPr>
      </p:pic>
      <p:pic>
        <p:nvPicPr>
          <p:cNvPr id="21" name="Afbeelding 20" descr="Afbeelding met Graphics, duisternis, kunst&#10;&#10;Door AI gegenereerde inhoud is mogelijk onjuist.">
            <a:extLst>
              <a:ext uri="{FF2B5EF4-FFF2-40B4-BE49-F238E27FC236}">
                <a16:creationId xmlns:a16="http://schemas.microsoft.com/office/drawing/2014/main" id="{F1BD91C4-8CD7-2F68-D5AA-DA7E3B9ED6FC}"/>
              </a:ext>
            </a:extLst>
          </p:cNvPr>
          <p:cNvPicPr>
            <a:picLocks noChangeAspect="1"/>
          </p:cNvPicPr>
          <p:nvPr/>
        </p:nvPicPr>
        <p:blipFill>
          <a:blip r:embed="rId6">
            <a:extLst>
              <a:ext uri="{28A0092B-C50C-407E-A947-70E740481C1C}">
                <a14:useLocalDpi xmlns:a14="http://schemas.microsoft.com/office/drawing/2010/main" val="0"/>
              </a:ext>
            </a:extLst>
          </a:blip>
          <a:srcRect l="50884" t="14723" r="25841" b="20277"/>
          <a:stretch/>
        </p:blipFill>
        <p:spPr>
          <a:xfrm rot="14119289">
            <a:off x="7132730" y="2206886"/>
            <a:ext cx="843393" cy="1665435"/>
          </a:xfrm>
          <a:prstGeom prst="rect">
            <a:avLst/>
          </a:prstGeom>
        </p:spPr>
      </p:pic>
      <p:sp>
        <p:nvSpPr>
          <p:cNvPr id="23" name="Tekstvak 22">
            <a:extLst>
              <a:ext uri="{FF2B5EF4-FFF2-40B4-BE49-F238E27FC236}">
                <a16:creationId xmlns:a16="http://schemas.microsoft.com/office/drawing/2014/main" id="{2B2610C8-CBE9-A0B6-7883-5AD41BB015BC}"/>
              </a:ext>
            </a:extLst>
          </p:cNvPr>
          <p:cNvSpPr txBox="1"/>
          <p:nvPr/>
        </p:nvSpPr>
        <p:spPr>
          <a:xfrm>
            <a:off x="5746817" y="2114258"/>
            <a:ext cx="1979896" cy="646331"/>
          </a:xfrm>
          <a:prstGeom prst="rect">
            <a:avLst/>
          </a:prstGeom>
          <a:noFill/>
        </p:spPr>
        <p:txBody>
          <a:bodyPr wrap="square" rtlCol="0">
            <a:spAutoFit/>
          </a:bodyPr>
          <a:lstStyle/>
          <a:p>
            <a:pPr algn="ctr"/>
            <a:r>
              <a:rPr lang="nl-NL" noProof="0">
                <a:solidFill>
                  <a:srgbClr val="50242F"/>
                </a:solidFill>
                <a:latin typeface="Montserrat" pitchFamily="2" charset="0"/>
              </a:rPr>
              <a:t>Even inoefenen met een quiz!</a:t>
            </a:r>
            <a:endParaRPr lang="nl-NL" b="1" noProof="0">
              <a:solidFill>
                <a:srgbClr val="50242F"/>
              </a:solidFill>
              <a:latin typeface="Montserrat" pitchFamily="2" charset="0"/>
            </a:endParaRPr>
          </a:p>
        </p:txBody>
      </p:sp>
    </p:spTree>
    <p:extLst>
      <p:ext uri="{BB962C8B-B14F-4D97-AF65-F5344CB8AC3E}">
        <p14:creationId xmlns:p14="http://schemas.microsoft.com/office/powerpoint/2010/main" val="428928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89552-2190-DFA9-F213-17524343CDEF}"/>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495BA20D-9AB1-3357-F371-7A2EF2BF1171}"/>
              </a:ext>
            </a:extLst>
          </p:cNvPr>
          <p:cNvPicPr>
            <a:picLocks noChangeAspect="1"/>
          </p:cNvPicPr>
          <p:nvPr/>
        </p:nvPicPr>
        <p:blipFill>
          <a:blip r:embed="rId3">
            <a:extLst>
              <a:ext uri="{28A0092B-C50C-407E-A947-70E740481C1C}">
                <a14:useLocalDpi xmlns:a14="http://schemas.microsoft.com/office/drawing/2010/main" val="0"/>
              </a:ext>
            </a:extLst>
          </a:blip>
          <a:srcRect l="65636" t="55393"/>
          <a:stretch/>
        </p:blipFill>
        <p:spPr>
          <a:xfrm>
            <a:off x="9291908" y="4196479"/>
            <a:ext cx="2900092" cy="2661521"/>
          </a:xfrm>
          <a:prstGeom prst="rect">
            <a:avLst/>
          </a:prstGeom>
        </p:spPr>
      </p:pic>
      <p:sp>
        <p:nvSpPr>
          <p:cNvPr id="9" name="Ondertitel 2">
            <a:extLst>
              <a:ext uri="{FF2B5EF4-FFF2-40B4-BE49-F238E27FC236}">
                <a16:creationId xmlns:a16="http://schemas.microsoft.com/office/drawing/2014/main" id="{A5B5C00A-98D6-0F35-B574-C9803ECB2C02}"/>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C55921DD-8C7E-33E7-31FF-F3106FF1F19B}"/>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86EF60AD-4EE6-33E5-EAB8-11003D67DB62}"/>
              </a:ext>
            </a:extLst>
          </p:cNvPr>
          <p:cNvSpPr txBox="1">
            <a:spLocks/>
          </p:cNvSpPr>
          <p:nvPr/>
        </p:nvSpPr>
        <p:spPr>
          <a:xfrm>
            <a:off x="381000" y="0"/>
            <a:ext cx="9144000" cy="179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Vermenigvuldigen met matrices</a:t>
            </a:r>
          </a:p>
        </p:txBody>
      </p:sp>
      <p:sp>
        <p:nvSpPr>
          <p:cNvPr id="19" name="Tekstvak 18">
            <a:extLst>
              <a:ext uri="{FF2B5EF4-FFF2-40B4-BE49-F238E27FC236}">
                <a16:creationId xmlns:a16="http://schemas.microsoft.com/office/drawing/2014/main" id="{7D36438C-9CE5-3F6D-FDAE-BE0679CCEE02}"/>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31 - 35</a:t>
            </a:r>
          </a:p>
        </p:txBody>
      </p:sp>
      <p:pic>
        <p:nvPicPr>
          <p:cNvPr id="5" name="Afbeelding 4" descr="Afbeelding met schermopname, Kleurrijkheid, diagram, Rechthoek&#10;&#10;Door AI gegenereerde inhoud is mogelijk onjuist.">
            <a:extLst>
              <a:ext uri="{FF2B5EF4-FFF2-40B4-BE49-F238E27FC236}">
                <a16:creationId xmlns:a16="http://schemas.microsoft.com/office/drawing/2014/main" id="{6BDC36FC-F54E-BFCA-3E58-8DEA1695E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314938"/>
            <a:ext cx="7078038" cy="2930932"/>
          </a:xfrm>
          <a:prstGeom prst="rect">
            <a:avLst/>
          </a:prstGeom>
        </p:spPr>
      </p:pic>
      <p:pic>
        <p:nvPicPr>
          <p:cNvPr id="8" name="Graphic 7">
            <a:extLst>
              <a:ext uri="{FF2B5EF4-FFF2-40B4-BE49-F238E27FC236}">
                <a16:creationId xmlns:a16="http://schemas.microsoft.com/office/drawing/2014/main" id="{8D7BBAA3-6F80-B08E-AD21-F32D7A9B90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498" y="1951508"/>
            <a:ext cx="720000" cy="576000"/>
          </a:xfrm>
          <a:prstGeom prst="rect">
            <a:avLst/>
          </a:prstGeom>
        </p:spPr>
      </p:pic>
      <p:pic>
        <p:nvPicPr>
          <p:cNvPr id="10" name="Graphic 9">
            <a:extLst>
              <a:ext uri="{FF2B5EF4-FFF2-40B4-BE49-F238E27FC236}">
                <a16:creationId xmlns:a16="http://schemas.microsoft.com/office/drawing/2014/main" id="{C4B292E4-EBB0-1DC4-A5B3-81F5D00DEE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9498" y="2614817"/>
            <a:ext cx="720000" cy="576000"/>
          </a:xfrm>
          <a:prstGeom prst="rect">
            <a:avLst/>
          </a:prstGeom>
        </p:spPr>
      </p:pic>
      <p:sp>
        <p:nvSpPr>
          <p:cNvPr id="11" name="Tekstvak 10">
            <a:extLst>
              <a:ext uri="{FF2B5EF4-FFF2-40B4-BE49-F238E27FC236}">
                <a16:creationId xmlns:a16="http://schemas.microsoft.com/office/drawing/2014/main" id="{119C497C-4274-44D7-F264-E77EC5B0D1CA}"/>
              </a:ext>
            </a:extLst>
          </p:cNvPr>
          <p:cNvSpPr txBox="1"/>
          <p:nvPr/>
        </p:nvSpPr>
        <p:spPr>
          <a:xfrm>
            <a:off x="1589072" y="2751204"/>
            <a:ext cx="6742587" cy="303225"/>
          </a:xfrm>
          <a:prstGeom prst="rect">
            <a:avLst/>
          </a:prstGeom>
          <a:noFill/>
        </p:spPr>
        <p:txBody>
          <a:bodyPr wrap="square" rtlCol="0">
            <a:spAutoFit/>
          </a:bodyPr>
          <a:lstStyle/>
          <a:p>
            <a:pPr>
              <a:lnSpc>
                <a:spcPts val="1575"/>
              </a:lnSpc>
            </a:pPr>
            <a:r>
              <a:rPr lang="nl-NL" noProof="0">
                <a:solidFill>
                  <a:srgbClr val="000000"/>
                </a:solidFill>
                <a:latin typeface="Montserrat" pitchFamily="2" charset="0"/>
              </a:rPr>
              <a:t>groepjes van 2 à 3 leerlingen</a:t>
            </a:r>
            <a:endParaRPr lang="nl-NL" noProof="0">
              <a:latin typeface="Montserrat" pitchFamily="2" charset="0"/>
            </a:endParaRPr>
          </a:p>
        </p:txBody>
      </p:sp>
      <p:sp>
        <p:nvSpPr>
          <p:cNvPr id="13" name="Tekstvak 12">
            <a:extLst>
              <a:ext uri="{FF2B5EF4-FFF2-40B4-BE49-F238E27FC236}">
                <a16:creationId xmlns:a16="http://schemas.microsoft.com/office/drawing/2014/main" id="{FFE91F15-7CFF-6425-9F57-50CBB7FBCC62}"/>
              </a:ext>
            </a:extLst>
          </p:cNvPr>
          <p:cNvSpPr txBox="1"/>
          <p:nvPr/>
        </p:nvSpPr>
        <p:spPr>
          <a:xfrm>
            <a:off x="1589071" y="2091854"/>
            <a:ext cx="6742587" cy="303225"/>
          </a:xfrm>
          <a:prstGeom prst="rect">
            <a:avLst/>
          </a:prstGeom>
          <a:noFill/>
        </p:spPr>
        <p:txBody>
          <a:bodyPr wrap="square" rtlCol="0">
            <a:spAutoFit/>
          </a:bodyPr>
          <a:lstStyle/>
          <a:p>
            <a:pPr>
              <a:lnSpc>
                <a:spcPts val="1575"/>
              </a:lnSpc>
            </a:pPr>
            <a:r>
              <a:rPr lang="nl-NL" noProof="0">
                <a:solidFill>
                  <a:srgbClr val="000000"/>
                </a:solidFill>
                <a:latin typeface="Montserrat" pitchFamily="2" charset="0"/>
              </a:rPr>
              <a:t>los de oefeningen op, gebruik de hulpkaart</a:t>
            </a:r>
            <a:endParaRPr lang="nl-NL" noProof="0">
              <a:latin typeface="Montserrat" pitchFamily="2" charset="0"/>
            </a:endParaRPr>
          </a:p>
        </p:txBody>
      </p:sp>
    </p:spTree>
    <p:extLst>
      <p:ext uri="{BB962C8B-B14F-4D97-AF65-F5344CB8AC3E}">
        <p14:creationId xmlns:p14="http://schemas.microsoft.com/office/powerpoint/2010/main" val="304909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6E34A-917A-30AB-8D43-1B3EA396E1F2}"/>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6B790AFB-81AF-AF18-81C9-CA920724AD82}"/>
              </a:ext>
            </a:extLst>
          </p:cNvPr>
          <p:cNvPicPr>
            <a:picLocks noChangeAspect="1"/>
          </p:cNvPicPr>
          <p:nvPr/>
        </p:nvPicPr>
        <p:blipFill>
          <a:blip r:embed="rId3">
            <a:extLst>
              <a:ext uri="{28A0092B-C50C-407E-A947-70E740481C1C}">
                <a14:useLocalDpi xmlns:a14="http://schemas.microsoft.com/office/drawing/2010/main" val="0"/>
              </a:ext>
            </a:extLst>
          </a:blip>
          <a:srcRect l="65636" t="54627"/>
          <a:stretch/>
        </p:blipFill>
        <p:spPr>
          <a:xfrm>
            <a:off x="9291908" y="4150760"/>
            <a:ext cx="2900092" cy="2707240"/>
          </a:xfrm>
          <a:prstGeom prst="rect">
            <a:avLst/>
          </a:prstGeom>
        </p:spPr>
      </p:pic>
      <p:sp>
        <p:nvSpPr>
          <p:cNvPr id="9" name="Ondertitel 2">
            <a:extLst>
              <a:ext uri="{FF2B5EF4-FFF2-40B4-BE49-F238E27FC236}">
                <a16:creationId xmlns:a16="http://schemas.microsoft.com/office/drawing/2014/main" id="{2C460C48-084E-99C0-8634-90AFA76301E9}"/>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4" name="Titel 1">
            <a:extLst>
              <a:ext uri="{FF2B5EF4-FFF2-40B4-BE49-F238E27FC236}">
                <a16:creationId xmlns:a16="http://schemas.microsoft.com/office/drawing/2014/main" id="{941BF794-6E17-F9D6-407D-412C662F9E3D}"/>
              </a:ext>
            </a:extLst>
          </p:cNvPr>
          <p:cNvSpPr txBox="1">
            <a:spLocks/>
          </p:cNvSpPr>
          <p:nvPr/>
        </p:nvSpPr>
        <p:spPr>
          <a:xfrm>
            <a:off x="381000" y="0"/>
            <a:ext cx="9144000" cy="17979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Vermenigvuldigen met matrices</a:t>
            </a:r>
          </a:p>
        </p:txBody>
      </p:sp>
      <p:sp>
        <p:nvSpPr>
          <p:cNvPr id="19" name="Tekstvak 18">
            <a:extLst>
              <a:ext uri="{FF2B5EF4-FFF2-40B4-BE49-F238E27FC236}">
                <a16:creationId xmlns:a16="http://schemas.microsoft.com/office/drawing/2014/main" id="{B9D4C4AC-56DB-C59B-C6CF-97586F22AE0E}"/>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36</a:t>
            </a:r>
          </a:p>
        </p:txBody>
      </p:sp>
      <p:pic>
        <p:nvPicPr>
          <p:cNvPr id="2" name="Graphic 1">
            <a:extLst>
              <a:ext uri="{FF2B5EF4-FFF2-40B4-BE49-F238E27FC236}">
                <a16:creationId xmlns:a16="http://schemas.microsoft.com/office/drawing/2014/main" id="{97199D5B-319E-6CE6-1E4C-9D89E204E6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630" y="2158212"/>
            <a:ext cx="720000" cy="720000"/>
          </a:xfrm>
          <a:prstGeom prst="rect">
            <a:avLst/>
          </a:prstGeom>
        </p:spPr>
      </p:pic>
      <p:sp>
        <p:nvSpPr>
          <p:cNvPr id="3" name="Tekstvak 2">
            <a:extLst>
              <a:ext uri="{FF2B5EF4-FFF2-40B4-BE49-F238E27FC236}">
                <a16:creationId xmlns:a16="http://schemas.microsoft.com/office/drawing/2014/main" id="{A64EF44D-07D4-2414-954B-618A560E512C}"/>
              </a:ext>
            </a:extLst>
          </p:cNvPr>
          <p:cNvSpPr txBox="1"/>
          <p:nvPr/>
        </p:nvSpPr>
        <p:spPr>
          <a:xfrm>
            <a:off x="381001" y="3020155"/>
            <a:ext cx="9031941" cy="646331"/>
          </a:xfrm>
          <a:prstGeom prst="rect">
            <a:avLst/>
          </a:prstGeom>
          <a:noFill/>
        </p:spPr>
        <p:txBody>
          <a:bodyPr wrap="square" rtlCol="0">
            <a:spAutoFit/>
          </a:bodyPr>
          <a:lstStyle/>
          <a:p>
            <a:r>
              <a:rPr lang="nl-NL" b="1" noProof="0">
                <a:latin typeface="Montserrat" pitchFamily="2" charset="0"/>
              </a:rPr>
              <a:t>Wat valt je op als je telkens de dimensie van de factoren vergelijkt met deze van het product?</a:t>
            </a:r>
            <a:endParaRPr lang="nl-NL" b="1" noProof="0">
              <a:solidFill>
                <a:srgbClr val="000000"/>
              </a:solidFill>
              <a:effectLst/>
              <a:latin typeface="Montserrat" pitchFamily="2" charset="0"/>
            </a:endParaRPr>
          </a:p>
        </p:txBody>
      </p:sp>
      <p:sp>
        <p:nvSpPr>
          <p:cNvPr id="6" name="Tekstvak 5">
            <a:extLst>
              <a:ext uri="{FF2B5EF4-FFF2-40B4-BE49-F238E27FC236}">
                <a16:creationId xmlns:a16="http://schemas.microsoft.com/office/drawing/2014/main" id="{D3A4ACDC-BCC2-16D0-89A6-AC85EF693790}"/>
              </a:ext>
            </a:extLst>
          </p:cNvPr>
          <p:cNvSpPr txBox="1"/>
          <p:nvPr/>
        </p:nvSpPr>
        <p:spPr>
          <a:xfrm>
            <a:off x="381000" y="3666486"/>
            <a:ext cx="9031941" cy="646331"/>
          </a:xfrm>
          <a:prstGeom prst="rect">
            <a:avLst/>
          </a:prstGeom>
          <a:noFill/>
        </p:spPr>
        <p:txBody>
          <a:bodyPr wrap="square" rtlCol="0">
            <a:spAutoFit/>
          </a:bodyPr>
          <a:lstStyle/>
          <a:p>
            <a:r>
              <a:rPr lang="nl-NL" noProof="0">
                <a:solidFill>
                  <a:srgbClr val="764652"/>
                </a:solidFill>
                <a:latin typeface="Montserrat" pitchFamily="2" charset="0"/>
              </a:rPr>
              <a:t>De dimensie van het product bestaat uit het aantal rijen van de eerste factor en het aantal kolommen van de tweede factor.</a:t>
            </a:r>
            <a:endParaRPr lang="nl-NL" noProof="0">
              <a:solidFill>
                <a:srgbClr val="764652"/>
              </a:solidFill>
              <a:effectLst/>
              <a:latin typeface="Montserrat" pitchFamily="2" charset="0"/>
            </a:endParaRPr>
          </a:p>
        </p:txBody>
      </p:sp>
      <p:sp>
        <p:nvSpPr>
          <p:cNvPr id="12" name="Tekstvak 11">
            <a:extLst>
              <a:ext uri="{FF2B5EF4-FFF2-40B4-BE49-F238E27FC236}">
                <a16:creationId xmlns:a16="http://schemas.microsoft.com/office/drawing/2014/main" id="{BF979CB1-7467-1C41-5A03-556A695C00A3}"/>
              </a:ext>
            </a:extLst>
          </p:cNvPr>
          <p:cNvSpPr txBox="1"/>
          <p:nvPr/>
        </p:nvSpPr>
        <p:spPr>
          <a:xfrm>
            <a:off x="381000" y="4670372"/>
            <a:ext cx="7978517" cy="646331"/>
          </a:xfrm>
          <a:prstGeom prst="rect">
            <a:avLst/>
          </a:prstGeom>
          <a:noFill/>
        </p:spPr>
        <p:txBody>
          <a:bodyPr wrap="square">
            <a:spAutoFit/>
          </a:bodyPr>
          <a:lstStyle/>
          <a:p>
            <a:r>
              <a:rPr lang="nl-NL" b="1" i="0" noProof="0">
                <a:solidFill>
                  <a:srgbClr val="000000"/>
                </a:solidFill>
                <a:effectLst/>
                <a:latin typeface="Montserrat" pitchFamily="2" charset="0"/>
              </a:rPr>
              <a:t>Is het vermenigvuldigen van matrices commutatief? Test het uit!</a:t>
            </a:r>
            <a:endParaRPr lang="nl-NL" b="1" noProof="0">
              <a:latin typeface="Montserrat" pitchFamily="2" charset="0"/>
            </a:endParaRPr>
          </a:p>
        </p:txBody>
      </p:sp>
    </p:spTree>
    <p:extLst>
      <p:ext uri="{BB962C8B-B14F-4D97-AF65-F5344CB8AC3E}">
        <p14:creationId xmlns:p14="http://schemas.microsoft.com/office/powerpoint/2010/main" val="356422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01883-94B0-0A0A-A385-D56BC548EB69}"/>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5A15027E-660A-1C0F-5ED9-D844477924BD}"/>
              </a:ext>
            </a:extLst>
          </p:cNvPr>
          <p:cNvPicPr>
            <a:picLocks noChangeAspect="1"/>
          </p:cNvPicPr>
          <p:nvPr/>
        </p:nvPicPr>
        <p:blipFill>
          <a:blip r:embed="rId3">
            <a:extLst>
              <a:ext uri="{28A0092B-C50C-407E-A947-70E740481C1C}">
                <a14:useLocalDpi xmlns:a14="http://schemas.microsoft.com/office/drawing/2010/main" val="0"/>
              </a:ext>
            </a:extLst>
          </a:blip>
          <a:srcRect l="65636" t="55832"/>
          <a:stretch/>
        </p:blipFill>
        <p:spPr>
          <a:xfrm>
            <a:off x="9291908" y="4222679"/>
            <a:ext cx="2900092" cy="2635321"/>
          </a:xfrm>
          <a:prstGeom prst="rect">
            <a:avLst/>
          </a:prstGeom>
        </p:spPr>
      </p:pic>
      <p:sp>
        <p:nvSpPr>
          <p:cNvPr id="9" name="Ondertitel 2">
            <a:extLst>
              <a:ext uri="{FF2B5EF4-FFF2-40B4-BE49-F238E27FC236}">
                <a16:creationId xmlns:a16="http://schemas.microsoft.com/office/drawing/2014/main" id="{40EAFE1F-778F-348E-4F2D-8D1B4AD9ADC9}"/>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6CCF7703-72F6-F3DA-A672-467034AC3C85}"/>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A081E7F4-264F-CFD3-3F91-FC827E092CDB}"/>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a:t>
            </a:r>
          </a:p>
        </p:txBody>
      </p:sp>
      <p:sp>
        <p:nvSpPr>
          <p:cNvPr id="19" name="Tekstvak 18">
            <a:extLst>
              <a:ext uri="{FF2B5EF4-FFF2-40B4-BE49-F238E27FC236}">
                <a16:creationId xmlns:a16="http://schemas.microsoft.com/office/drawing/2014/main" id="{A80B6E61-8965-861A-7DCD-E2214634FD74}"/>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37</a:t>
            </a:r>
          </a:p>
        </p:txBody>
      </p:sp>
      <p:sp>
        <p:nvSpPr>
          <p:cNvPr id="2" name="Tekstvak 1">
            <a:extLst>
              <a:ext uri="{FF2B5EF4-FFF2-40B4-BE49-F238E27FC236}">
                <a16:creationId xmlns:a16="http://schemas.microsoft.com/office/drawing/2014/main" id="{14C0EEA2-D36F-5727-B4A9-B02660155F9B}"/>
              </a:ext>
            </a:extLst>
          </p:cNvPr>
          <p:cNvSpPr txBox="1"/>
          <p:nvPr/>
        </p:nvSpPr>
        <p:spPr>
          <a:xfrm>
            <a:off x="381000" y="1501468"/>
            <a:ext cx="9031941" cy="1477328"/>
          </a:xfrm>
          <a:prstGeom prst="rect">
            <a:avLst/>
          </a:prstGeom>
          <a:noFill/>
        </p:spPr>
        <p:txBody>
          <a:bodyPr wrap="square" rtlCol="0">
            <a:spAutoFit/>
          </a:bodyPr>
          <a:lstStyle/>
          <a:p>
            <a:r>
              <a:rPr lang="nl-NL" b="1" noProof="0">
                <a:latin typeface="Montserrat" pitchFamily="2" charset="0"/>
              </a:rPr>
              <a:t>Enkele belangrijke begrippen:</a:t>
            </a:r>
          </a:p>
          <a:p>
            <a:pPr marL="285750" indent="-285750">
              <a:buFont typeface="Arial" panose="020B0604020202020204" pitchFamily="34" charset="0"/>
              <a:buChar char="•"/>
            </a:pPr>
            <a:r>
              <a:rPr lang="nl-NL" noProof="0">
                <a:solidFill>
                  <a:srgbClr val="000000"/>
                </a:solidFill>
                <a:latin typeface="Montserrat" pitchFamily="2" charset="0"/>
              </a:rPr>
              <a:t>l</a:t>
            </a:r>
            <a:r>
              <a:rPr lang="nl-NL" noProof="0">
                <a:solidFill>
                  <a:srgbClr val="000000"/>
                </a:solidFill>
                <a:effectLst/>
                <a:latin typeface="Montserrat" pitchFamily="2" charset="0"/>
              </a:rPr>
              <a:t>eeftijdsgroepen</a:t>
            </a:r>
          </a:p>
          <a:p>
            <a:pPr marL="285750" indent="-285750">
              <a:buFont typeface="Arial" panose="020B0604020202020204" pitchFamily="34" charset="0"/>
              <a:buChar char="•"/>
            </a:pPr>
            <a:r>
              <a:rPr lang="nl-NL" noProof="0">
                <a:solidFill>
                  <a:srgbClr val="000000"/>
                </a:solidFill>
                <a:latin typeface="Montserrat" pitchFamily="2" charset="0"/>
              </a:rPr>
              <a:t>vruchtbaarheidscijfers</a:t>
            </a:r>
          </a:p>
          <a:p>
            <a:pPr marL="285750" indent="-285750">
              <a:buFont typeface="Arial" panose="020B0604020202020204" pitchFamily="34" charset="0"/>
              <a:buChar char="•"/>
            </a:pPr>
            <a:r>
              <a:rPr lang="nl-NL" noProof="0">
                <a:solidFill>
                  <a:srgbClr val="000000"/>
                </a:solidFill>
                <a:latin typeface="Montserrat" pitchFamily="2" charset="0"/>
              </a:rPr>
              <a:t>o</a:t>
            </a:r>
            <a:r>
              <a:rPr lang="nl-NL" noProof="0">
                <a:solidFill>
                  <a:srgbClr val="000000"/>
                </a:solidFill>
                <a:effectLst/>
                <a:latin typeface="Montserrat" pitchFamily="2" charset="0"/>
              </a:rPr>
              <a:t>verlevingskansen</a:t>
            </a:r>
          </a:p>
          <a:p>
            <a:pPr marL="285750" indent="-285750">
              <a:buFont typeface="Arial" panose="020B0604020202020204" pitchFamily="34" charset="0"/>
              <a:buChar char="•"/>
            </a:pPr>
            <a:r>
              <a:rPr lang="nl-NL" noProof="0">
                <a:solidFill>
                  <a:srgbClr val="000000"/>
                </a:solidFill>
                <a:latin typeface="Montserrat" pitchFamily="2" charset="0"/>
              </a:rPr>
              <a:t>beginpopulatie</a:t>
            </a:r>
            <a:endParaRPr lang="nl-NL" noProof="0">
              <a:solidFill>
                <a:srgbClr val="000000"/>
              </a:solidFill>
              <a:effectLst/>
              <a:latin typeface="Montserrat" pitchFamily="2" charset="0"/>
            </a:endParaRPr>
          </a:p>
        </p:txBody>
      </p:sp>
      <p:pic>
        <p:nvPicPr>
          <p:cNvPr id="8" name="Afbeelding 7" descr="Afbeelding met tekening, schets, diagram, wit&#10;&#10;Door AI gegenereerde inhoud is mogelijk onjuist.">
            <a:extLst>
              <a:ext uri="{FF2B5EF4-FFF2-40B4-BE49-F238E27FC236}">
                <a16:creationId xmlns:a16="http://schemas.microsoft.com/office/drawing/2014/main" id="{ECD07090-BF9B-9233-A160-944AF9958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896" y="2390202"/>
            <a:ext cx="4642391" cy="2077596"/>
          </a:xfrm>
          <a:prstGeom prst="rect">
            <a:avLst/>
          </a:prstGeom>
        </p:spPr>
      </p:pic>
      <p:sp>
        <p:nvSpPr>
          <p:cNvPr id="37" name="Tekstvak 36">
            <a:extLst>
              <a:ext uri="{FF2B5EF4-FFF2-40B4-BE49-F238E27FC236}">
                <a16:creationId xmlns:a16="http://schemas.microsoft.com/office/drawing/2014/main" id="{CD5C9A7F-4A59-ABAE-BF1C-539B2CBF5758}"/>
              </a:ext>
            </a:extLst>
          </p:cNvPr>
          <p:cNvSpPr txBox="1"/>
          <p:nvPr/>
        </p:nvSpPr>
        <p:spPr>
          <a:xfrm>
            <a:off x="381000" y="3334376"/>
            <a:ext cx="4458128" cy="2585323"/>
          </a:xfrm>
          <a:prstGeom prst="rect">
            <a:avLst/>
          </a:prstGeom>
          <a:noFill/>
        </p:spPr>
        <p:txBody>
          <a:bodyPr wrap="square" rtlCol="0">
            <a:spAutoFit/>
          </a:bodyPr>
          <a:lstStyle/>
          <a:p>
            <a:r>
              <a:rPr lang="nl-NL" b="1" noProof="0">
                <a:latin typeface="Montserrat" pitchFamily="2" charset="0"/>
              </a:rPr>
              <a:t>Gegeven:</a:t>
            </a:r>
          </a:p>
          <a:p>
            <a:pPr marL="285750" indent="-285750">
              <a:buFont typeface="Arial" panose="020B0604020202020204" pitchFamily="34" charset="0"/>
              <a:buChar char="•"/>
            </a:pPr>
            <a:r>
              <a:rPr lang="nl-NL" noProof="0">
                <a:latin typeface="Montserrat" pitchFamily="2" charset="0"/>
              </a:rPr>
              <a:t>50% van de 0-jarigen wordt 1 jaar</a:t>
            </a:r>
          </a:p>
          <a:p>
            <a:pPr marL="285750" indent="-285750">
              <a:buFont typeface="Arial" panose="020B0604020202020204" pitchFamily="34" charset="0"/>
              <a:buChar char="•"/>
            </a:pPr>
            <a:r>
              <a:rPr lang="nl-NL" noProof="0">
                <a:latin typeface="Montserrat" pitchFamily="2" charset="0"/>
              </a:rPr>
              <a:t>25% van de 1-jarigen wordt 2 jaar</a:t>
            </a:r>
          </a:p>
          <a:p>
            <a:pPr marL="285750" indent="-285750">
              <a:buFont typeface="Arial" panose="020B0604020202020204" pitchFamily="34" charset="0"/>
              <a:buChar char="•"/>
            </a:pPr>
            <a:r>
              <a:rPr lang="nl-NL" noProof="0">
                <a:latin typeface="Montserrat" pitchFamily="2" charset="0"/>
              </a:rPr>
              <a:t>geen enkel insect wordt 3 jaar</a:t>
            </a:r>
          </a:p>
          <a:p>
            <a:pPr marL="285750" indent="-285750">
              <a:buFont typeface="Arial" panose="020B0604020202020204" pitchFamily="34" charset="0"/>
              <a:buChar char="•"/>
            </a:pPr>
            <a:r>
              <a:rPr lang="nl-NL" noProof="0">
                <a:latin typeface="Montserrat" pitchFamily="2" charset="0"/>
              </a:rPr>
              <a:t>in het tweede levensjaar produceert elk insect gemiddeld 2 nakomelingen en in het derde levensjaar gemiddeld 3 nakomelingen</a:t>
            </a:r>
          </a:p>
        </p:txBody>
      </p:sp>
      <p:pic>
        <p:nvPicPr>
          <p:cNvPr id="38" name="Afbeelding 37" descr="Afbeelding met Graphics, duisternis, kunst&#10;&#10;Door AI gegenereerde inhoud is mogelijk onjuist.">
            <a:extLst>
              <a:ext uri="{FF2B5EF4-FFF2-40B4-BE49-F238E27FC236}">
                <a16:creationId xmlns:a16="http://schemas.microsoft.com/office/drawing/2014/main" id="{A9ACA14D-9519-7006-7C83-5FA4F0EE5737}"/>
              </a:ext>
            </a:extLst>
          </p:cNvPr>
          <p:cNvPicPr>
            <a:picLocks noChangeAspect="1"/>
          </p:cNvPicPr>
          <p:nvPr/>
        </p:nvPicPr>
        <p:blipFill>
          <a:blip r:embed="rId5">
            <a:extLst>
              <a:ext uri="{28A0092B-C50C-407E-A947-70E740481C1C}">
                <a14:useLocalDpi xmlns:a14="http://schemas.microsoft.com/office/drawing/2010/main" val="0"/>
              </a:ext>
            </a:extLst>
          </a:blip>
          <a:srcRect l="50884" t="14723" r="25841" b="20277"/>
          <a:stretch/>
        </p:blipFill>
        <p:spPr>
          <a:xfrm rot="3507859" flipV="1">
            <a:off x="5342788" y="3612851"/>
            <a:ext cx="843393" cy="1665435"/>
          </a:xfrm>
          <a:prstGeom prst="rect">
            <a:avLst/>
          </a:prstGeom>
        </p:spPr>
      </p:pic>
      <p:sp>
        <p:nvSpPr>
          <p:cNvPr id="40" name="Tekstvak 39">
            <a:extLst>
              <a:ext uri="{FF2B5EF4-FFF2-40B4-BE49-F238E27FC236}">
                <a16:creationId xmlns:a16="http://schemas.microsoft.com/office/drawing/2014/main" id="{A0C8E6F3-CB9B-570C-0E9C-C8C8BE210F5A}"/>
              </a:ext>
            </a:extLst>
          </p:cNvPr>
          <p:cNvSpPr txBox="1"/>
          <p:nvPr/>
        </p:nvSpPr>
        <p:spPr>
          <a:xfrm>
            <a:off x="5410106" y="4530995"/>
            <a:ext cx="1979896" cy="646331"/>
          </a:xfrm>
          <a:prstGeom prst="rect">
            <a:avLst/>
          </a:prstGeom>
          <a:noFill/>
        </p:spPr>
        <p:txBody>
          <a:bodyPr wrap="square" rtlCol="0">
            <a:spAutoFit/>
          </a:bodyPr>
          <a:lstStyle/>
          <a:p>
            <a:pPr algn="ctr"/>
            <a:r>
              <a:rPr lang="nl-NL" noProof="0">
                <a:solidFill>
                  <a:srgbClr val="50242F"/>
                </a:solidFill>
                <a:latin typeface="Montserrat" pitchFamily="2" charset="0"/>
              </a:rPr>
              <a:t>graaf </a:t>
            </a:r>
          </a:p>
          <a:p>
            <a:pPr algn="ctr"/>
            <a:r>
              <a:rPr lang="nl-NL" noProof="0">
                <a:solidFill>
                  <a:srgbClr val="50242F"/>
                </a:solidFill>
                <a:latin typeface="Montserrat" pitchFamily="2" charset="0"/>
              </a:rPr>
              <a:t>opstellen</a:t>
            </a:r>
            <a:endParaRPr lang="nl-NL" b="1" noProof="0">
              <a:solidFill>
                <a:srgbClr val="50242F"/>
              </a:solidFill>
              <a:latin typeface="Montserrat" pitchFamily="2" charset="0"/>
            </a:endParaRPr>
          </a:p>
        </p:txBody>
      </p:sp>
    </p:spTree>
    <p:extLst>
      <p:ext uri="{BB962C8B-B14F-4D97-AF65-F5344CB8AC3E}">
        <p14:creationId xmlns:p14="http://schemas.microsoft.com/office/powerpoint/2010/main" val="33523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7" grpId="0"/>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7E54A-9220-EACB-19FC-0FE040B120DC}"/>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B089D05B-5F19-409C-8F0B-39C645E581E2}"/>
              </a:ext>
            </a:extLst>
          </p:cNvPr>
          <p:cNvPicPr>
            <a:picLocks noChangeAspect="1"/>
          </p:cNvPicPr>
          <p:nvPr/>
        </p:nvPicPr>
        <p:blipFill>
          <a:blip r:embed="rId3">
            <a:extLst>
              <a:ext uri="{28A0092B-C50C-407E-A947-70E740481C1C}">
                <a14:useLocalDpi xmlns:a14="http://schemas.microsoft.com/office/drawing/2010/main" val="0"/>
              </a:ext>
            </a:extLst>
          </a:blip>
          <a:srcRect l="65636" t="55832"/>
          <a:stretch/>
        </p:blipFill>
        <p:spPr>
          <a:xfrm>
            <a:off x="9291908" y="4222679"/>
            <a:ext cx="2900092" cy="2635321"/>
          </a:xfrm>
          <a:prstGeom prst="rect">
            <a:avLst/>
          </a:prstGeom>
        </p:spPr>
      </p:pic>
      <p:sp>
        <p:nvSpPr>
          <p:cNvPr id="9" name="Ondertitel 2">
            <a:extLst>
              <a:ext uri="{FF2B5EF4-FFF2-40B4-BE49-F238E27FC236}">
                <a16:creationId xmlns:a16="http://schemas.microsoft.com/office/drawing/2014/main" id="{DF45D0DD-6440-DE0F-3ADB-E5BC5E5A4E22}"/>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111E3AD7-31E3-FB2C-5C00-B808B8C8CBB1}"/>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4C83EA08-D656-9737-DCEE-BA007831EF86}"/>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a:t>
            </a:r>
          </a:p>
        </p:txBody>
      </p:sp>
      <p:sp>
        <p:nvSpPr>
          <p:cNvPr id="19" name="Tekstvak 18">
            <a:extLst>
              <a:ext uri="{FF2B5EF4-FFF2-40B4-BE49-F238E27FC236}">
                <a16:creationId xmlns:a16="http://schemas.microsoft.com/office/drawing/2014/main" id="{F683CBB3-4A10-CE4A-9539-BF0DDB0B4D8D}"/>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37</a:t>
            </a:r>
          </a:p>
        </p:txBody>
      </p:sp>
      <p:sp>
        <p:nvSpPr>
          <p:cNvPr id="2" name="Tekstvak 1">
            <a:extLst>
              <a:ext uri="{FF2B5EF4-FFF2-40B4-BE49-F238E27FC236}">
                <a16:creationId xmlns:a16="http://schemas.microsoft.com/office/drawing/2014/main" id="{292F5A28-CD4B-4A7C-E0C9-633AE1BA20E8}"/>
              </a:ext>
            </a:extLst>
          </p:cNvPr>
          <p:cNvSpPr txBox="1"/>
          <p:nvPr/>
        </p:nvSpPr>
        <p:spPr>
          <a:xfrm>
            <a:off x="381000" y="1501468"/>
            <a:ext cx="9031941" cy="1477328"/>
          </a:xfrm>
          <a:prstGeom prst="rect">
            <a:avLst/>
          </a:prstGeom>
          <a:noFill/>
        </p:spPr>
        <p:txBody>
          <a:bodyPr wrap="square" rtlCol="0">
            <a:spAutoFit/>
          </a:bodyPr>
          <a:lstStyle/>
          <a:p>
            <a:r>
              <a:rPr lang="nl-NL" b="1" noProof="0">
                <a:latin typeface="Montserrat" pitchFamily="2" charset="0"/>
              </a:rPr>
              <a:t>Enkele belangrijke begrippen:</a:t>
            </a:r>
          </a:p>
          <a:p>
            <a:pPr marL="285750" indent="-285750">
              <a:buFont typeface="Arial" panose="020B0604020202020204" pitchFamily="34" charset="0"/>
              <a:buChar char="•"/>
            </a:pPr>
            <a:r>
              <a:rPr lang="nl-NL" noProof="0">
                <a:solidFill>
                  <a:srgbClr val="000000"/>
                </a:solidFill>
                <a:latin typeface="Montserrat" pitchFamily="2" charset="0"/>
              </a:rPr>
              <a:t>l</a:t>
            </a:r>
            <a:r>
              <a:rPr lang="nl-NL" noProof="0">
                <a:solidFill>
                  <a:srgbClr val="000000"/>
                </a:solidFill>
                <a:effectLst/>
                <a:latin typeface="Montserrat" pitchFamily="2" charset="0"/>
              </a:rPr>
              <a:t>eeftijdsgroepen</a:t>
            </a:r>
          </a:p>
          <a:p>
            <a:pPr marL="285750" indent="-285750">
              <a:buFont typeface="Arial" panose="020B0604020202020204" pitchFamily="34" charset="0"/>
              <a:buChar char="•"/>
            </a:pPr>
            <a:r>
              <a:rPr lang="nl-NL" noProof="0">
                <a:solidFill>
                  <a:srgbClr val="000000"/>
                </a:solidFill>
                <a:latin typeface="Montserrat" pitchFamily="2" charset="0"/>
              </a:rPr>
              <a:t>vruchtbaarheidscijfers</a:t>
            </a:r>
          </a:p>
          <a:p>
            <a:pPr marL="285750" indent="-285750">
              <a:buFont typeface="Arial" panose="020B0604020202020204" pitchFamily="34" charset="0"/>
              <a:buChar char="•"/>
            </a:pPr>
            <a:r>
              <a:rPr lang="nl-NL" noProof="0">
                <a:solidFill>
                  <a:srgbClr val="000000"/>
                </a:solidFill>
                <a:latin typeface="Montserrat" pitchFamily="2" charset="0"/>
              </a:rPr>
              <a:t>o</a:t>
            </a:r>
            <a:r>
              <a:rPr lang="nl-NL" noProof="0">
                <a:solidFill>
                  <a:srgbClr val="000000"/>
                </a:solidFill>
                <a:effectLst/>
                <a:latin typeface="Montserrat" pitchFamily="2" charset="0"/>
              </a:rPr>
              <a:t>verlevingskansen</a:t>
            </a:r>
          </a:p>
          <a:p>
            <a:pPr marL="285750" indent="-285750">
              <a:buFont typeface="Arial" panose="020B0604020202020204" pitchFamily="34" charset="0"/>
              <a:buChar char="•"/>
            </a:pPr>
            <a:r>
              <a:rPr lang="nl-NL" noProof="0">
                <a:solidFill>
                  <a:srgbClr val="000000"/>
                </a:solidFill>
                <a:latin typeface="Montserrat" pitchFamily="2" charset="0"/>
              </a:rPr>
              <a:t>beginpopulatie</a:t>
            </a:r>
            <a:endParaRPr lang="nl-NL" noProof="0">
              <a:solidFill>
                <a:srgbClr val="000000"/>
              </a:solidFill>
              <a:effectLst/>
              <a:latin typeface="Montserrat" pitchFamily="2" charset="0"/>
            </a:endParaRPr>
          </a:p>
        </p:txBody>
      </p:sp>
      <p:pic>
        <p:nvPicPr>
          <p:cNvPr id="8" name="Afbeelding 7" descr="Afbeelding met tekening, schets, diagram, wit&#10;&#10;Door AI gegenereerde inhoud is mogelijk onjuist.">
            <a:extLst>
              <a:ext uri="{FF2B5EF4-FFF2-40B4-BE49-F238E27FC236}">
                <a16:creationId xmlns:a16="http://schemas.microsoft.com/office/drawing/2014/main" id="{43387409-1B68-7AC3-5711-3B314EBF4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55" y="3278936"/>
            <a:ext cx="4642391" cy="2077596"/>
          </a:xfrm>
          <a:prstGeom prst="rect">
            <a:avLst/>
          </a:prstGeom>
        </p:spPr>
      </p:pic>
      <p:pic>
        <p:nvPicPr>
          <p:cNvPr id="11" name="Afbeelding 10" descr="Afbeelding met tekst, diagram, Plan, Technische tekening&#10;&#10;Door AI gegenereerde inhoud is mogelijk onjuist.">
            <a:extLst>
              <a:ext uri="{FF2B5EF4-FFF2-40B4-BE49-F238E27FC236}">
                <a16:creationId xmlns:a16="http://schemas.microsoft.com/office/drawing/2014/main" id="{31484470-5613-C0F9-B0FA-08CFAFE28215}"/>
              </a:ext>
            </a:extLst>
          </p:cNvPr>
          <p:cNvPicPr>
            <a:picLocks noChangeAspect="1"/>
          </p:cNvPicPr>
          <p:nvPr/>
        </p:nvPicPr>
        <p:blipFill>
          <a:blip r:embed="rId5">
            <a:extLst>
              <a:ext uri="{28A0092B-C50C-407E-A947-70E740481C1C}">
                <a14:useLocalDpi xmlns:a14="http://schemas.microsoft.com/office/drawing/2010/main" val="0"/>
              </a:ext>
            </a:extLst>
          </a:blip>
          <a:srcRect l="32201" t="21720"/>
          <a:stretch/>
        </p:blipFill>
        <p:spPr>
          <a:xfrm>
            <a:off x="7134350" y="2271715"/>
            <a:ext cx="4710927" cy="3914466"/>
          </a:xfrm>
          <a:prstGeom prst="rect">
            <a:avLst/>
          </a:prstGeom>
        </p:spPr>
      </p:pic>
      <p:sp>
        <p:nvSpPr>
          <p:cNvPr id="13" name="Rechthoek: afgeronde hoeken 12">
            <a:extLst>
              <a:ext uri="{FF2B5EF4-FFF2-40B4-BE49-F238E27FC236}">
                <a16:creationId xmlns:a16="http://schemas.microsoft.com/office/drawing/2014/main" id="{4E1ABE5E-65EB-AF78-90E1-CEF10120B002}"/>
              </a:ext>
            </a:extLst>
          </p:cNvPr>
          <p:cNvSpPr/>
          <p:nvPr/>
        </p:nvSpPr>
        <p:spPr>
          <a:xfrm>
            <a:off x="7459038" y="1828800"/>
            <a:ext cx="955497" cy="422904"/>
          </a:xfrm>
          <a:prstGeom prst="roundRect">
            <a:avLst/>
          </a:prstGeom>
          <a:solidFill>
            <a:schemeClr val="accent6">
              <a:lumMod val="20000"/>
              <a:lumOff val="80000"/>
              <a:alpha val="50000"/>
            </a:schemeClr>
          </a:solidFill>
          <a:ln>
            <a:solidFill>
              <a:schemeClr val="accent6">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400" noProof="0">
                <a:solidFill>
                  <a:schemeClr val="tx1"/>
                </a:solidFill>
              </a:rPr>
              <a:t>0-jarigen</a:t>
            </a:r>
          </a:p>
        </p:txBody>
      </p:sp>
      <p:sp>
        <p:nvSpPr>
          <p:cNvPr id="15" name="Rechthoek: afgeronde hoeken 14">
            <a:extLst>
              <a:ext uri="{FF2B5EF4-FFF2-40B4-BE49-F238E27FC236}">
                <a16:creationId xmlns:a16="http://schemas.microsoft.com/office/drawing/2014/main" id="{8AF312EA-1A06-26FE-0AB3-2FD65147A6E6}"/>
              </a:ext>
            </a:extLst>
          </p:cNvPr>
          <p:cNvSpPr/>
          <p:nvPr/>
        </p:nvSpPr>
        <p:spPr>
          <a:xfrm>
            <a:off x="8609844" y="1828800"/>
            <a:ext cx="955497" cy="422904"/>
          </a:xfrm>
          <a:prstGeom prst="roundRect">
            <a:avLst/>
          </a:prstGeom>
          <a:solidFill>
            <a:schemeClr val="accent6">
              <a:lumMod val="20000"/>
              <a:lumOff val="80000"/>
              <a:alpha val="50000"/>
            </a:schemeClr>
          </a:solidFill>
          <a:ln>
            <a:solidFill>
              <a:schemeClr val="accent6">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400" noProof="0">
                <a:solidFill>
                  <a:schemeClr val="tx1"/>
                </a:solidFill>
              </a:rPr>
              <a:t>1-jarigen</a:t>
            </a:r>
          </a:p>
        </p:txBody>
      </p:sp>
      <p:sp>
        <p:nvSpPr>
          <p:cNvPr id="18" name="Rechthoek: afgeronde hoeken 17">
            <a:extLst>
              <a:ext uri="{FF2B5EF4-FFF2-40B4-BE49-F238E27FC236}">
                <a16:creationId xmlns:a16="http://schemas.microsoft.com/office/drawing/2014/main" id="{E2B0C291-B755-6DFD-7DF3-E884F9FB4491}"/>
              </a:ext>
            </a:extLst>
          </p:cNvPr>
          <p:cNvSpPr/>
          <p:nvPr/>
        </p:nvSpPr>
        <p:spPr>
          <a:xfrm>
            <a:off x="9749811" y="1828800"/>
            <a:ext cx="955497" cy="422904"/>
          </a:xfrm>
          <a:prstGeom prst="roundRect">
            <a:avLst/>
          </a:prstGeom>
          <a:solidFill>
            <a:schemeClr val="accent6">
              <a:lumMod val="20000"/>
              <a:lumOff val="80000"/>
              <a:alpha val="50000"/>
            </a:schemeClr>
          </a:solidFill>
          <a:ln>
            <a:solidFill>
              <a:schemeClr val="accent6">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400" noProof="0">
                <a:solidFill>
                  <a:schemeClr val="tx1"/>
                </a:solidFill>
              </a:rPr>
              <a:t>2-jarigen</a:t>
            </a:r>
          </a:p>
        </p:txBody>
      </p:sp>
      <p:sp>
        <p:nvSpPr>
          <p:cNvPr id="24" name="Rechthoek: afgeronde hoeken 23">
            <a:extLst>
              <a:ext uri="{FF2B5EF4-FFF2-40B4-BE49-F238E27FC236}">
                <a16:creationId xmlns:a16="http://schemas.microsoft.com/office/drawing/2014/main" id="{2F5B1303-318A-C56C-BADD-1B9D633C177E}"/>
              </a:ext>
            </a:extLst>
          </p:cNvPr>
          <p:cNvSpPr/>
          <p:nvPr/>
        </p:nvSpPr>
        <p:spPr>
          <a:xfrm>
            <a:off x="6124383" y="2888083"/>
            <a:ext cx="955497" cy="422904"/>
          </a:xfrm>
          <a:prstGeom prst="roundRect">
            <a:avLst/>
          </a:prstGeom>
          <a:solidFill>
            <a:schemeClr val="accent6">
              <a:lumMod val="20000"/>
              <a:lumOff val="80000"/>
              <a:alpha val="50000"/>
            </a:schemeClr>
          </a:solidFill>
          <a:ln>
            <a:solidFill>
              <a:schemeClr val="accent6">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400" noProof="0">
                <a:solidFill>
                  <a:schemeClr val="tx1"/>
                </a:solidFill>
              </a:rPr>
              <a:t>0-jarigen</a:t>
            </a:r>
          </a:p>
        </p:txBody>
      </p:sp>
      <p:sp>
        <p:nvSpPr>
          <p:cNvPr id="25" name="Rechthoek: afgeronde hoeken 24">
            <a:extLst>
              <a:ext uri="{FF2B5EF4-FFF2-40B4-BE49-F238E27FC236}">
                <a16:creationId xmlns:a16="http://schemas.microsoft.com/office/drawing/2014/main" id="{7B453395-74A4-5B9A-CE8B-2278F5CEF4F0}"/>
              </a:ext>
            </a:extLst>
          </p:cNvPr>
          <p:cNvSpPr/>
          <p:nvPr/>
        </p:nvSpPr>
        <p:spPr>
          <a:xfrm>
            <a:off x="6124383" y="3947385"/>
            <a:ext cx="955497" cy="422904"/>
          </a:xfrm>
          <a:prstGeom prst="roundRect">
            <a:avLst/>
          </a:prstGeom>
          <a:solidFill>
            <a:schemeClr val="accent6">
              <a:lumMod val="20000"/>
              <a:lumOff val="80000"/>
              <a:alpha val="50000"/>
            </a:schemeClr>
          </a:solidFill>
          <a:ln>
            <a:solidFill>
              <a:schemeClr val="accent6">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400" noProof="0">
                <a:solidFill>
                  <a:schemeClr val="tx1"/>
                </a:solidFill>
              </a:rPr>
              <a:t>1-jarigen</a:t>
            </a:r>
          </a:p>
        </p:txBody>
      </p:sp>
      <p:sp>
        <p:nvSpPr>
          <p:cNvPr id="26" name="Rechthoek: afgeronde hoeken 25">
            <a:extLst>
              <a:ext uri="{FF2B5EF4-FFF2-40B4-BE49-F238E27FC236}">
                <a16:creationId xmlns:a16="http://schemas.microsoft.com/office/drawing/2014/main" id="{271FD7F7-234F-5626-3167-6CE586E4E9EF}"/>
              </a:ext>
            </a:extLst>
          </p:cNvPr>
          <p:cNvSpPr/>
          <p:nvPr/>
        </p:nvSpPr>
        <p:spPr>
          <a:xfrm>
            <a:off x="6096225" y="5024906"/>
            <a:ext cx="955497" cy="422904"/>
          </a:xfrm>
          <a:prstGeom prst="roundRect">
            <a:avLst/>
          </a:prstGeom>
          <a:solidFill>
            <a:schemeClr val="accent6">
              <a:lumMod val="20000"/>
              <a:lumOff val="80000"/>
              <a:alpha val="50000"/>
            </a:schemeClr>
          </a:solidFill>
          <a:ln>
            <a:solidFill>
              <a:schemeClr val="accent6">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400" noProof="0">
                <a:solidFill>
                  <a:schemeClr val="tx1"/>
                </a:solidFill>
              </a:rPr>
              <a:t>2-jarigen</a:t>
            </a:r>
          </a:p>
        </p:txBody>
      </p:sp>
      <p:sp>
        <p:nvSpPr>
          <p:cNvPr id="27" name="Rechthoek: afgeronde hoeken 26">
            <a:extLst>
              <a:ext uri="{FF2B5EF4-FFF2-40B4-BE49-F238E27FC236}">
                <a16:creationId xmlns:a16="http://schemas.microsoft.com/office/drawing/2014/main" id="{69CCCFF9-F52B-1E0C-8039-D9CA40A122E3}"/>
              </a:ext>
            </a:extLst>
          </p:cNvPr>
          <p:cNvSpPr/>
          <p:nvPr/>
        </p:nvSpPr>
        <p:spPr>
          <a:xfrm>
            <a:off x="8609844" y="1162381"/>
            <a:ext cx="955497" cy="422904"/>
          </a:xfrm>
          <a:prstGeom prst="roundRect">
            <a:avLst/>
          </a:prstGeom>
          <a:solidFill>
            <a:schemeClr val="accent1">
              <a:lumMod val="20000"/>
              <a:lumOff val="80000"/>
              <a:alpha val="50000"/>
            </a:schemeClr>
          </a:solidFill>
          <a:ln>
            <a:solidFill>
              <a:schemeClr val="accent1">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400" b="1" noProof="0">
                <a:solidFill>
                  <a:schemeClr val="tx1"/>
                </a:solidFill>
              </a:rPr>
              <a:t>VAN</a:t>
            </a:r>
          </a:p>
        </p:txBody>
      </p:sp>
      <p:sp>
        <p:nvSpPr>
          <p:cNvPr id="28" name="Rechthoek: afgeronde hoeken 27">
            <a:extLst>
              <a:ext uri="{FF2B5EF4-FFF2-40B4-BE49-F238E27FC236}">
                <a16:creationId xmlns:a16="http://schemas.microsoft.com/office/drawing/2014/main" id="{9D37B0FB-0522-C943-FF2E-5CA639F2580D}"/>
              </a:ext>
            </a:extLst>
          </p:cNvPr>
          <p:cNvSpPr/>
          <p:nvPr/>
        </p:nvSpPr>
        <p:spPr>
          <a:xfrm>
            <a:off x="4962199" y="3947385"/>
            <a:ext cx="955497" cy="422904"/>
          </a:xfrm>
          <a:prstGeom prst="roundRect">
            <a:avLst/>
          </a:prstGeom>
          <a:solidFill>
            <a:schemeClr val="accent1">
              <a:lumMod val="20000"/>
              <a:lumOff val="80000"/>
              <a:alpha val="50000"/>
            </a:schemeClr>
          </a:solidFill>
          <a:ln>
            <a:solidFill>
              <a:schemeClr val="accent1">
                <a:lumMod val="20000"/>
                <a:lumOff val="8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400" b="1" noProof="0">
                <a:solidFill>
                  <a:schemeClr val="tx1"/>
                </a:solidFill>
              </a:rPr>
              <a:t>NAAR</a:t>
            </a:r>
          </a:p>
        </p:txBody>
      </p:sp>
      <p:sp>
        <p:nvSpPr>
          <p:cNvPr id="12" name="Tekstvak 11">
            <a:extLst>
              <a:ext uri="{FF2B5EF4-FFF2-40B4-BE49-F238E27FC236}">
                <a16:creationId xmlns:a16="http://schemas.microsoft.com/office/drawing/2014/main" id="{741879E4-8B19-6584-E8BB-0B64F7811141}"/>
              </a:ext>
            </a:extLst>
          </p:cNvPr>
          <p:cNvSpPr txBox="1"/>
          <p:nvPr/>
        </p:nvSpPr>
        <p:spPr>
          <a:xfrm>
            <a:off x="7628191" y="2918631"/>
            <a:ext cx="617189" cy="369332"/>
          </a:xfrm>
          <a:prstGeom prst="rect">
            <a:avLst/>
          </a:prstGeom>
          <a:noFill/>
        </p:spPr>
        <p:txBody>
          <a:bodyPr wrap="square" rtlCol="0">
            <a:spAutoFit/>
          </a:bodyPr>
          <a:lstStyle/>
          <a:p>
            <a:pPr algn="ctr"/>
            <a:r>
              <a:rPr lang="nl-NL" b="1" noProof="0">
                <a:solidFill>
                  <a:srgbClr val="764652"/>
                </a:solidFill>
                <a:latin typeface="Montserrat" pitchFamily="2" charset="0"/>
              </a:rPr>
              <a:t>0</a:t>
            </a:r>
          </a:p>
        </p:txBody>
      </p:sp>
      <p:sp>
        <p:nvSpPr>
          <p:cNvPr id="29" name="Tekstvak 28">
            <a:extLst>
              <a:ext uri="{FF2B5EF4-FFF2-40B4-BE49-F238E27FC236}">
                <a16:creationId xmlns:a16="http://schemas.microsoft.com/office/drawing/2014/main" id="{33187402-FCC5-1DC1-FB5D-7316A522DF87}"/>
              </a:ext>
            </a:extLst>
          </p:cNvPr>
          <p:cNvSpPr txBox="1"/>
          <p:nvPr/>
        </p:nvSpPr>
        <p:spPr>
          <a:xfrm>
            <a:off x="8778997" y="2918631"/>
            <a:ext cx="617189" cy="369332"/>
          </a:xfrm>
          <a:prstGeom prst="rect">
            <a:avLst/>
          </a:prstGeom>
          <a:noFill/>
        </p:spPr>
        <p:txBody>
          <a:bodyPr wrap="square" rtlCol="0">
            <a:spAutoFit/>
          </a:bodyPr>
          <a:lstStyle/>
          <a:p>
            <a:pPr algn="ctr"/>
            <a:r>
              <a:rPr lang="nl-NL" b="1" noProof="0">
                <a:solidFill>
                  <a:srgbClr val="764652"/>
                </a:solidFill>
                <a:latin typeface="Montserrat" pitchFamily="2" charset="0"/>
              </a:rPr>
              <a:t>2</a:t>
            </a:r>
          </a:p>
        </p:txBody>
      </p:sp>
      <p:sp>
        <p:nvSpPr>
          <p:cNvPr id="30" name="Tekstvak 29">
            <a:extLst>
              <a:ext uri="{FF2B5EF4-FFF2-40B4-BE49-F238E27FC236}">
                <a16:creationId xmlns:a16="http://schemas.microsoft.com/office/drawing/2014/main" id="{CAA90BF0-59B5-1219-67DD-9F916BB2F37C}"/>
              </a:ext>
            </a:extLst>
          </p:cNvPr>
          <p:cNvSpPr txBox="1"/>
          <p:nvPr/>
        </p:nvSpPr>
        <p:spPr>
          <a:xfrm>
            <a:off x="9918964" y="2918631"/>
            <a:ext cx="617189" cy="369332"/>
          </a:xfrm>
          <a:prstGeom prst="rect">
            <a:avLst/>
          </a:prstGeom>
          <a:noFill/>
        </p:spPr>
        <p:txBody>
          <a:bodyPr wrap="square" rtlCol="0">
            <a:spAutoFit/>
          </a:bodyPr>
          <a:lstStyle/>
          <a:p>
            <a:pPr algn="ctr"/>
            <a:r>
              <a:rPr lang="nl-NL" b="1" noProof="0">
                <a:solidFill>
                  <a:srgbClr val="764652"/>
                </a:solidFill>
                <a:latin typeface="Montserrat" pitchFamily="2" charset="0"/>
              </a:rPr>
              <a:t>3</a:t>
            </a:r>
          </a:p>
        </p:txBody>
      </p:sp>
      <p:sp>
        <p:nvSpPr>
          <p:cNvPr id="31" name="Tekstvak 30">
            <a:extLst>
              <a:ext uri="{FF2B5EF4-FFF2-40B4-BE49-F238E27FC236}">
                <a16:creationId xmlns:a16="http://schemas.microsoft.com/office/drawing/2014/main" id="{41BD8C40-80E6-9832-6308-284F1AA1BAD0}"/>
              </a:ext>
            </a:extLst>
          </p:cNvPr>
          <p:cNvSpPr txBox="1"/>
          <p:nvPr/>
        </p:nvSpPr>
        <p:spPr>
          <a:xfrm>
            <a:off x="7628190" y="3974171"/>
            <a:ext cx="617189" cy="369332"/>
          </a:xfrm>
          <a:prstGeom prst="rect">
            <a:avLst/>
          </a:prstGeom>
          <a:noFill/>
        </p:spPr>
        <p:txBody>
          <a:bodyPr wrap="square" rtlCol="0">
            <a:spAutoFit/>
          </a:bodyPr>
          <a:lstStyle/>
          <a:p>
            <a:pPr algn="ctr"/>
            <a:r>
              <a:rPr lang="nl-NL" b="1" noProof="0">
                <a:solidFill>
                  <a:srgbClr val="764652"/>
                </a:solidFill>
                <a:latin typeface="Montserrat" pitchFamily="2" charset="0"/>
              </a:rPr>
              <a:t>0,5</a:t>
            </a:r>
          </a:p>
        </p:txBody>
      </p:sp>
      <p:sp>
        <p:nvSpPr>
          <p:cNvPr id="32" name="Tekstvak 31">
            <a:extLst>
              <a:ext uri="{FF2B5EF4-FFF2-40B4-BE49-F238E27FC236}">
                <a16:creationId xmlns:a16="http://schemas.microsoft.com/office/drawing/2014/main" id="{23211C71-584B-2332-F876-D60082682774}"/>
              </a:ext>
            </a:extLst>
          </p:cNvPr>
          <p:cNvSpPr txBox="1"/>
          <p:nvPr/>
        </p:nvSpPr>
        <p:spPr>
          <a:xfrm>
            <a:off x="8778996" y="3948402"/>
            <a:ext cx="617189" cy="369332"/>
          </a:xfrm>
          <a:prstGeom prst="rect">
            <a:avLst/>
          </a:prstGeom>
          <a:noFill/>
        </p:spPr>
        <p:txBody>
          <a:bodyPr wrap="square" rtlCol="0">
            <a:spAutoFit/>
          </a:bodyPr>
          <a:lstStyle/>
          <a:p>
            <a:pPr algn="ctr"/>
            <a:r>
              <a:rPr lang="nl-NL" b="1" noProof="0">
                <a:solidFill>
                  <a:srgbClr val="764652"/>
                </a:solidFill>
                <a:latin typeface="Montserrat" pitchFamily="2" charset="0"/>
              </a:rPr>
              <a:t>0</a:t>
            </a:r>
          </a:p>
        </p:txBody>
      </p:sp>
      <p:sp>
        <p:nvSpPr>
          <p:cNvPr id="33" name="Tekstvak 32">
            <a:extLst>
              <a:ext uri="{FF2B5EF4-FFF2-40B4-BE49-F238E27FC236}">
                <a16:creationId xmlns:a16="http://schemas.microsoft.com/office/drawing/2014/main" id="{A2F5B5BF-E3B4-1523-EE91-FB2116B83E3D}"/>
              </a:ext>
            </a:extLst>
          </p:cNvPr>
          <p:cNvSpPr txBox="1"/>
          <p:nvPr/>
        </p:nvSpPr>
        <p:spPr>
          <a:xfrm>
            <a:off x="9918963" y="3974171"/>
            <a:ext cx="617189" cy="369332"/>
          </a:xfrm>
          <a:prstGeom prst="rect">
            <a:avLst/>
          </a:prstGeom>
          <a:noFill/>
        </p:spPr>
        <p:txBody>
          <a:bodyPr wrap="square" rtlCol="0">
            <a:spAutoFit/>
          </a:bodyPr>
          <a:lstStyle/>
          <a:p>
            <a:pPr algn="ctr"/>
            <a:r>
              <a:rPr lang="nl-NL" b="1" noProof="0">
                <a:solidFill>
                  <a:srgbClr val="764652"/>
                </a:solidFill>
                <a:latin typeface="Montserrat" pitchFamily="2" charset="0"/>
              </a:rPr>
              <a:t>0</a:t>
            </a:r>
          </a:p>
        </p:txBody>
      </p:sp>
      <p:sp>
        <p:nvSpPr>
          <p:cNvPr id="34" name="Tekstvak 33">
            <a:extLst>
              <a:ext uri="{FF2B5EF4-FFF2-40B4-BE49-F238E27FC236}">
                <a16:creationId xmlns:a16="http://schemas.microsoft.com/office/drawing/2014/main" id="{30BA1E56-1E32-FEA3-6289-0E04909C1374}"/>
              </a:ext>
            </a:extLst>
          </p:cNvPr>
          <p:cNvSpPr txBox="1"/>
          <p:nvPr/>
        </p:nvSpPr>
        <p:spPr>
          <a:xfrm>
            <a:off x="7628189" y="5051692"/>
            <a:ext cx="617189" cy="369332"/>
          </a:xfrm>
          <a:prstGeom prst="rect">
            <a:avLst/>
          </a:prstGeom>
          <a:noFill/>
        </p:spPr>
        <p:txBody>
          <a:bodyPr wrap="square" rtlCol="0">
            <a:spAutoFit/>
          </a:bodyPr>
          <a:lstStyle/>
          <a:p>
            <a:pPr algn="ctr"/>
            <a:r>
              <a:rPr lang="nl-NL" b="1" noProof="0">
                <a:solidFill>
                  <a:srgbClr val="764652"/>
                </a:solidFill>
                <a:latin typeface="Montserrat" pitchFamily="2" charset="0"/>
              </a:rPr>
              <a:t>0</a:t>
            </a:r>
          </a:p>
        </p:txBody>
      </p:sp>
      <p:sp>
        <p:nvSpPr>
          <p:cNvPr id="35" name="Tekstvak 34">
            <a:extLst>
              <a:ext uri="{FF2B5EF4-FFF2-40B4-BE49-F238E27FC236}">
                <a16:creationId xmlns:a16="http://schemas.microsoft.com/office/drawing/2014/main" id="{0032DBF4-1201-09D6-CB89-E60E343C17AA}"/>
              </a:ext>
            </a:extLst>
          </p:cNvPr>
          <p:cNvSpPr txBox="1"/>
          <p:nvPr/>
        </p:nvSpPr>
        <p:spPr>
          <a:xfrm>
            <a:off x="8694420" y="5051692"/>
            <a:ext cx="786340" cy="369332"/>
          </a:xfrm>
          <a:prstGeom prst="rect">
            <a:avLst/>
          </a:prstGeom>
          <a:noFill/>
        </p:spPr>
        <p:txBody>
          <a:bodyPr wrap="square" rtlCol="0">
            <a:spAutoFit/>
          </a:bodyPr>
          <a:lstStyle/>
          <a:p>
            <a:pPr algn="ctr"/>
            <a:r>
              <a:rPr lang="nl-NL" b="1" noProof="0">
                <a:solidFill>
                  <a:srgbClr val="764652"/>
                </a:solidFill>
                <a:latin typeface="Montserrat" pitchFamily="2" charset="0"/>
              </a:rPr>
              <a:t>0,25</a:t>
            </a:r>
          </a:p>
        </p:txBody>
      </p:sp>
      <p:sp>
        <p:nvSpPr>
          <p:cNvPr id="36" name="Tekstvak 35">
            <a:extLst>
              <a:ext uri="{FF2B5EF4-FFF2-40B4-BE49-F238E27FC236}">
                <a16:creationId xmlns:a16="http://schemas.microsoft.com/office/drawing/2014/main" id="{FAF11C21-069D-721A-1FA0-75F89198F775}"/>
              </a:ext>
            </a:extLst>
          </p:cNvPr>
          <p:cNvSpPr txBox="1"/>
          <p:nvPr/>
        </p:nvSpPr>
        <p:spPr>
          <a:xfrm>
            <a:off x="9907161" y="5051692"/>
            <a:ext cx="617189" cy="369332"/>
          </a:xfrm>
          <a:prstGeom prst="rect">
            <a:avLst/>
          </a:prstGeom>
          <a:noFill/>
        </p:spPr>
        <p:txBody>
          <a:bodyPr wrap="square" rtlCol="0">
            <a:spAutoFit/>
          </a:bodyPr>
          <a:lstStyle/>
          <a:p>
            <a:pPr algn="ctr"/>
            <a:r>
              <a:rPr lang="nl-NL" b="1" noProof="0">
                <a:solidFill>
                  <a:srgbClr val="764652"/>
                </a:solidFill>
                <a:latin typeface="Montserrat" pitchFamily="2" charset="0"/>
              </a:rPr>
              <a:t>0</a:t>
            </a:r>
          </a:p>
        </p:txBody>
      </p:sp>
    </p:spTree>
    <p:extLst>
      <p:ext uri="{BB962C8B-B14F-4D97-AF65-F5344CB8AC3E}">
        <p14:creationId xmlns:p14="http://schemas.microsoft.com/office/powerpoint/2010/main" val="27208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24" grpId="0" animBg="1"/>
      <p:bldP spid="25" grpId="0" animBg="1"/>
      <p:bldP spid="26" grpId="0" animBg="1"/>
      <p:bldP spid="27" grpId="0" animBg="1"/>
      <p:bldP spid="28" grpId="0" animBg="1"/>
      <p:bldP spid="12" grpId="0"/>
      <p:bldP spid="29" grpId="0"/>
      <p:bldP spid="30" grpId="0"/>
      <p:bldP spid="31" grpId="0"/>
      <p:bldP spid="32" grpId="0"/>
      <p:bldP spid="33" grpId="0"/>
      <p:bldP spid="34" grpId="0"/>
      <p:bldP spid="35"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89CD2-9598-47F4-8A2B-82947B03041B}"/>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A8ED9746-8C9F-41C6-DDDA-41512144D4DE}"/>
              </a:ext>
            </a:extLst>
          </p:cNvPr>
          <p:cNvPicPr>
            <a:picLocks noChangeAspect="1"/>
          </p:cNvPicPr>
          <p:nvPr/>
        </p:nvPicPr>
        <p:blipFill>
          <a:blip r:embed="rId3">
            <a:extLst>
              <a:ext uri="{28A0092B-C50C-407E-A947-70E740481C1C}">
                <a14:useLocalDpi xmlns:a14="http://schemas.microsoft.com/office/drawing/2010/main" val="0"/>
              </a:ext>
            </a:extLst>
          </a:blip>
          <a:srcRect l="65636" t="55832"/>
          <a:stretch/>
        </p:blipFill>
        <p:spPr>
          <a:xfrm>
            <a:off x="9291908" y="4222679"/>
            <a:ext cx="2900092" cy="2635321"/>
          </a:xfrm>
          <a:prstGeom prst="rect">
            <a:avLst/>
          </a:prstGeom>
        </p:spPr>
      </p:pic>
      <p:sp>
        <p:nvSpPr>
          <p:cNvPr id="9" name="Ondertitel 2">
            <a:extLst>
              <a:ext uri="{FF2B5EF4-FFF2-40B4-BE49-F238E27FC236}">
                <a16:creationId xmlns:a16="http://schemas.microsoft.com/office/drawing/2014/main" id="{CA46FDA2-F427-BDD7-939C-6779D66E08C7}"/>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907560A8-2AE9-BCDA-EBD9-09F7F1A6D840}"/>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9DF82D28-7D62-8B8F-9FF2-2D1E20BA62EC}"/>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a:t>
            </a:r>
          </a:p>
        </p:txBody>
      </p:sp>
      <p:sp>
        <p:nvSpPr>
          <p:cNvPr id="19" name="Tekstvak 18">
            <a:extLst>
              <a:ext uri="{FF2B5EF4-FFF2-40B4-BE49-F238E27FC236}">
                <a16:creationId xmlns:a16="http://schemas.microsoft.com/office/drawing/2014/main" id="{0C1D56BD-31AA-84A7-67AD-9BDF6C75E99A}"/>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38</a:t>
            </a:r>
          </a:p>
        </p:txBody>
      </p:sp>
      <p:sp>
        <p:nvSpPr>
          <p:cNvPr id="2" name="Tekstvak 1">
            <a:extLst>
              <a:ext uri="{FF2B5EF4-FFF2-40B4-BE49-F238E27FC236}">
                <a16:creationId xmlns:a16="http://schemas.microsoft.com/office/drawing/2014/main" id="{A346D16D-9EEE-9DE4-B7E1-BE344FAEB21D}"/>
              </a:ext>
            </a:extLst>
          </p:cNvPr>
          <p:cNvSpPr txBox="1"/>
          <p:nvPr/>
        </p:nvSpPr>
        <p:spPr>
          <a:xfrm>
            <a:off x="381000" y="1501468"/>
            <a:ext cx="9031941" cy="923330"/>
          </a:xfrm>
          <a:prstGeom prst="rect">
            <a:avLst/>
          </a:prstGeom>
          <a:noFill/>
        </p:spPr>
        <p:txBody>
          <a:bodyPr wrap="square" rtlCol="0">
            <a:spAutoFit/>
          </a:bodyPr>
          <a:lstStyle/>
          <a:p>
            <a:r>
              <a:rPr lang="nl-NL" noProof="0">
                <a:latin typeface="Montserrat" pitchFamily="2" charset="0"/>
              </a:rPr>
              <a:t>Als je wil weten wat de verdeling is na 1 jaar, moet je de lesliematrix vermenigvuldigen met de beginpopulatie. Stel je voor dat de beginpopulatie gelijk is aan:</a:t>
            </a:r>
            <a:endParaRPr lang="nl-NL" noProof="0">
              <a:solidFill>
                <a:srgbClr val="000000"/>
              </a:solidFill>
              <a:effectLst/>
              <a:latin typeface="Montserrat" pitchFamily="2" charset="0"/>
            </a:endParaRPr>
          </a:p>
        </p:txBody>
      </p:sp>
      <p:pic>
        <p:nvPicPr>
          <p:cNvPr id="5" name="Afbeelding 4" descr="Afbeelding met tekst, Lettertype, ontwerp, typografie&#10;&#10;Door AI gegenereerde inhoud is mogelijk onjuist.">
            <a:extLst>
              <a:ext uri="{FF2B5EF4-FFF2-40B4-BE49-F238E27FC236}">
                <a16:creationId xmlns:a16="http://schemas.microsoft.com/office/drawing/2014/main" id="{01884BBB-4E01-3CFC-0D84-2A3C98557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2424798"/>
            <a:ext cx="1365607" cy="948628"/>
          </a:xfrm>
          <a:prstGeom prst="rect">
            <a:avLst/>
          </a:prstGeom>
        </p:spPr>
      </p:pic>
      <p:sp>
        <p:nvSpPr>
          <p:cNvPr id="6" name="Tekstvak 5">
            <a:extLst>
              <a:ext uri="{FF2B5EF4-FFF2-40B4-BE49-F238E27FC236}">
                <a16:creationId xmlns:a16="http://schemas.microsoft.com/office/drawing/2014/main" id="{9E770CAB-0A34-7AAB-675B-08B26D6E1BF8}"/>
              </a:ext>
            </a:extLst>
          </p:cNvPr>
          <p:cNvSpPr txBox="1"/>
          <p:nvPr/>
        </p:nvSpPr>
        <p:spPr>
          <a:xfrm>
            <a:off x="380999" y="3358520"/>
            <a:ext cx="9031941" cy="369332"/>
          </a:xfrm>
          <a:prstGeom prst="rect">
            <a:avLst/>
          </a:prstGeom>
          <a:noFill/>
        </p:spPr>
        <p:txBody>
          <a:bodyPr wrap="square" rtlCol="0">
            <a:spAutoFit/>
          </a:bodyPr>
          <a:lstStyle/>
          <a:p>
            <a:r>
              <a:rPr lang="nl-NL" noProof="0">
                <a:latin typeface="Montserrat" pitchFamily="2" charset="0"/>
              </a:rPr>
              <a:t>Hoe ziet de verhouding er na één jaar uit?</a:t>
            </a:r>
            <a:endParaRPr lang="nl-NL" noProof="0">
              <a:solidFill>
                <a:srgbClr val="000000"/>
              </a:solidFill>
              <a:effectLst/>
              <a:latin typeface="Montserrat" pitchFamily="2" charset="0"/>
            </a:endParaRPr>
          </a:p>
        </p:txBody>
      </p:sp>
      <p:pic>
        <p:nvPicPr>
          <p:cNvPr id="10" name="Afbeelding 9" descr="Afbeelding met tekst, Lettertype, nummer, schermopname&#10;&#10;Door AI gegenereerde inhoud is mogelijk onjuist.">
            <a:extLst>
              <a:ext uri="{FF2B5EF4-FFF2-40B4-BE49-F238E27FC236}">
                <a16:creationId xmlns:a16="http://schemas.microsoft.com/office/drawing/2014/main" id="{A3B1F284-1BCC-DF4A-DACD-70B52971E299}"/>
              </a:ext>
            </a:extLst>
          </p:cNvPr>
          <p:cNvPicPr>
            <a:picLocks noChangeAspect="1"/>
          </p:cNvPicPr>
          <p:nvPr/>
        </p:nvPicPr>
        <p:blipFill>
          <a:blip r:embed="rId5">
            <a:extLst>
              <a:ext uri="{28A0092B-C50C-407E-A947-70E740481C1C}">
                <a14:useLocalDpi xmlns:a14="http://schemas.microsoft.com/office/drawing/2010/main" val="0"/>
              </a:ext>
            </a:extLst>
          </a:blip>
          <a:srcRect r="19077" b="60415"/>
          <a:stretch/>
        </p:blipFill>
        <p:spPr>
          <a:xfrm>
            <a:off x="380998" y="3825507"/>
            <a:ext cx="3862228" cy="893738"/>
          </a:xfrm>
          <a:prstGeom prst="rect">
            <a:avLst/>
          </a:prstGeom>
        </p:spPr>
      </p:pic>
      <p:sp>
        <p:nvSpPr>
          <p:cNvPr id="14" name="Tekstvak 13">
            <a:extLst>
              <a:ext uri="{FF2B5EF4-FFF2-40B4-BE49-F238E27FC236}">
                <a16:creationId xmlns:a16="http://schemas.microsoft.com/office/drawing/2014/main" id="{0E3161B8-ABAF-548F-2873-A7E5DE25A89B}"/>
              </a:ext>
            </a:extLst>
          </p:cNvPr>
          <p:cNvSpPr txBox="1"/>
          <p:nvPr/>
        </p:nvSpPr>
        <p:spPr>
          <a:xfrm>
            <a:off x="380998" y="4816900"/>
            <a:ext cx="9031941" cy="369332"/>
          </a:xfrm>
          <a:prstGeom prst="rect">
            <a:avLst/>
          </a:prstGeom>
          <a:noFill/>
        </p:spPr>
        <p:txBody>
          <a:bodyPr wrap="square" rtlCol="0">
            <a:spAutoFit/>
          </a:bodyPr>
          <a:lstStyle/>
          <a:p>
            <a:r>
              <a:rPr lang="nl-NL" noProof="0">
                <a:latin typeface="Montserrat" pitchFamily="2" charset="0"/>
              </a:rPr>
              <a:t>Hoe ziet de verhouding er na twee jaar uit?</a:t>
            </a:r>
            <a:endParaRPr lang="nl-NL" noProof="0">
              <a:solidFill>
                <a:srgbClr val="000000"/>
              </a:solidFill>
              <a:effectLst/>
              <a:latin typeface="Montserrat" pitchFamily="2" charset="0"/>
            </a:endParaRPr>
          </a:p>
        </p:txBody>
      </p:sp>
      <p:pic>
        <p:nvPicPr>
          <p:cNvPr id="16" name="Afbeelding 15" descr="Afbeelding met tekst, Lettertype, nummer, schermopname&#10;&#10;Door AI gegenereerde inhoud is mogelijk onjuist.">
            <a:extLst>
              <a:ext uri="{FF2B5EF4-FFF2-40B4-BE49-F238E27FC236}">
                <a16:creationId xmlns:a16="http://schemas.microsoft.com/office/drawing/2014/main" id="{912FE73E-6A81-D765-DF4D-9B0599E70FA8}"/>
              </a:ext>
            </a:extLst>
          </p:cNvPr>
          <p:cNvPicPr>
            <a:picLocks noChangeAspect="1"/>
          </p:cNvPicPr>
          <p:nvPr/>
        </p:nvPicPr>
        <p:blipFill>
          <a:blip r:embed="rId5">
            <a:extLst>
              <a:ext uri="{28A0092B-C50C-407E-A947-70E740481C1C}">
                <a14:useLocalDpi xmlns:a14="http://schemas.microsoft.com/office/drawing/2010/main" val="0"/>
              </a:ext>
            </a:extLst>
          </a:blip>
          <a:srcRect t="60979" r="71136"/>
          <a:stretch/>
        </p:blipFill>
        <p:spPr>
          <a:xfrm>
            <a:off x="380998" y="5325026"/>
            <a:ext cx="1377594" cy="881003"/>
          </a:xfrm>
          <a:prstGeom prst="rect">
            <a:avLst/>
          </a:prstGeom>
        </p:spPr>
      </p:pic>
      <p:pic>
        <p:nvPicPr>
          <p:cNvPr id="20" name="Afbeelding 19" descr="Afbeelding met tekst, Lettertype, nummer, schermopname&#10;&#10;Door AI gegenereerde inhoud is mogelijk onjuist.">
            <a:extLst>
              <a:ext uri="{FF2B5EF4-FFF2-40B4-BE49-F238E27FC236}">
                <a16:creationId xmlns:a16="http://schemas.microsoft.com/office/drawing/2014/main" id="{3E50C94D-DFDD-8E6E-9DE2-B81D2A59D8E2}"/>
              </a:ext>
            </a:extLst>
          </p:cNvPr>
          <p:cNvPicPr>
            <a:picLocks noChangeAspect="1"/>
          </p:cNvPicPr>
          <p:nvPr/>
        </p:nvPicPr>
        <p:blipFill>
          <a:blip r:embed="rId5">
            <a:extLst>
              <a:ext uri="{28A0092B-C50C-407E-A947-70E740481C1C}">
                <a14:useLocalDpi xmlns:a14="http://schemas.microsoft.com/office/drawing/2010/main" val="0"/>
              </a:ext>
            </a:extLst>
          </a:blip>
          <a:srcRect l="79913" r="5018" b="60415"/>
          <a:stretch/>
        </p:blipFill>
        <p:spPr>
          <a:xfrm>
            <a:off x="4335695" y="3825507"/>
            <a:ext cx="719191" cy="893738"/>
          </a:xfrm>
          <a:prstGeom prst="rect">
            <a:avLst/>
          </a:prstGeom>
          <a:ln w="19050">
            <a:solidFill>
              <a:srgbClr val="764652"/>
            </a:solidFill>
          </a:ln>
        </p:spPr>
      </p:pic>
      <p:pic>
        <p:nvPicPr>
          <p:cNvPr id="21" name="Afbeelding 20" descr="Afbeelding met tekst, Lettertype, nummer, schermopname&#10;&#10;Door AI gegenereerde inhoud is mogelijk onjuist.">
            <a:extLst>
              <a:ext uri="{FF2B5EF4-FFF2-40B4-BE49-F238E27FC236}">
                <a16:creationId xmlns:a16="http://schemas.microsoft.com/office/drawing/2014/main" id="{85C09E14-7CF7-8D68-B78A-AE5F8B89EB31}"/>
              </a:ext>
            </a:extLst>
          </p:cNvPr>
          <p:cNvPicPr>
            <a:picLocks noChangeAspect="1"/>
          </p:cNvPicPr>
          <p:nvPr/>
        </p:nvPicPr>
        <p:blipFill>
          <a:blip r:embed="rId5">
            <a:extLst>
              <a:ext uri="{28A0092B-C50C-407E-A947-70E740481C1C}">
                <a14:useLocalDpi xmlns:a14="http://schemas.microsoft.com/office/drawing/2010/main" val="0"/>
              </a:ext>
            </a:extLst>
          </a:blip>
          <a:srcRect l="28142" t="60979" r="400"/>
          <a:stretch/>
        </p:blipFill>
        <p:spPr>
          <a:xfrm>
            <a:off x="1883444" y="5325025"/>
            <a:ext cx="3410505" cy="881003"/>
          </a:xfrm>
          <a:prstGeom prst="rect">
            <a:avLst/>
          </a:prstGeom>
          <a:ln w="19050">
            <a:solidFill>
              <a:srgbClr val="764652"/>
            </a:solidFill>
          </a:ln>
        </p:spPr>
      </p:pic>
    </p:spTree>
    <p:extLst>
      <p:ext uri="{BB962C8B-B14F-4D97-AF65-F5344CB8AC3E}">
        <p14:creationId xmlns:p14="http://schemas.microsoft.com/office/powerpoint/2010/main" val="285507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4637F-29F7-931D-3D89-EF2D2477F7B2}"/>
            </a:ext>
          </a:extLst>
        </p:cNvPr>
        <p:cNvGrpSpPr/>
        <p:nvPr/>
      </p:nvGrpSpPr>
      <p:grpSpPr>
        <a:xfrm>
          <a:off x="0" y="0"/>
          <a:ext cx="0" cy="0"/>
          <a:chOff x="0" y="0"/>
          <a:chExt cx="0" cy="0"/>
        </a:xfrm>
      </p:grpSpPr>
      <p:pic>
        <p:nvPicPr>
          <p:cNvPr id="18" name="Afbeelding 17" descr="Afbeelding met schets, wit, zwart-wit&#10;&#10;Door AI gegenereerde inhoud is mogelijk onjuist.">
            <a:extLst>
              <a:ext uri="{FF2B5EF4-FFF2-40B4-BE49-F238E27FC236}">
                <a16:creationId xmlns:a16="http://schemas.microsoft.com/office/drawing/2014/main" id="{D480F3A5-FF3B-0BA7-C2E7-762D3BF55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117321" flipV="1">
            <a:off x="4313389" y="2131376"/>
            <a:ext cx="2293610" cy="2336031"/>
          </a:xfrm>
          <a:prstGeom prst="rect">
            <a:avLst/>
          </a:prstGeom>
        </p:spPr>
      </p:pic>
      <p:sp>
        <p:nvSpPr>
          <p:cNvPr id="9" name="Ondertitel 2">
            <a:extLst>
              <a:ext uri="{FF2B5EF4-FFF2-40B4-BE49-F238E27FC236}">
                <a16:creationId xmlns:a16="http://schemas.microsoft.com/office/drawing/2014/main" id="{D3817008-C8E9-BD1D-709E-1F2DB29FE6D5}"/>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527F634B-7871-EECE-903B-1ED43AA9A70B}"/>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08273A21-0757-8098-99C3-52D209ED863D}"/>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a:t>
            </a:r>
          </a:p>
        </p:txBody>
      </p:sp>
      <p:sp>
        <p:nvSpPr>
          <p:cNvPr id="19" name="Tekstvak 18">
            <a:extLst>
              <a:ext uri="{FF2B5EF4-FFF2-40B4-BE49-F238E27FC236}">
                <a16:creationId xmlns:a16="http://schemas.microsoft.com/office/drawing/2014/main" id="{C16E7C4C-55EF-92D4-5721-A0C2825CCB5F}"/>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38</a:t>
            </a:r>
          </a:p>
        </p:txBody>
      </p:sp>
      <p:pic>
        <p:nvPicPr>
          <p:cNvPr id="3" name="Graphic 2">
            <a:extLst>
              <a:ext uri="{FF2B5EF4-FFF2-40B4-BE49-F238E27FC236}">
                <a16:creationId xmlns:a16="http://schemas.microsoft.com/office/drawing/2014/main" id="{DA75DAE9-B392-FB57-0996-B347BB1AC8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772" y="1509978"/>
            <a:ext cx="720000" cy="576000"/>
          </a:xfrm>
          <a:prstGeom prst="rect">
            <a:avLst/>
          </a:prstGeom>
        </p:spPr>
      </p:pic>
      <p:pic>
        <p:nvPicPr>
          <p:cNvPr id="7" name="Graphic 6">
            <a:extLst>
              <a:ext uri="{FF2B5EF4-FFF2-40B4-BE49-F238E27FC236}">
                <a16:creationId xmlns:a16="http://schemas.microsoft.com/office/drawing/2014/main" id="{ED9FE5EC-4618-4086-58FD-81A10A1DA8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9772" y="2173287"/>
            <a:ext cx="720000" cy="576000"/>
          </a:xfrm>
          <a:prstGeom prst="rect">
            <a:avLst/>
          </a:prstGeom>
        </p:spPr>
      </p:pic>
      <p:sp>
        <p:nvSpPr>
          <p:cNvPr id="8" name="Tekstvak 7">
            <a:extLst>
              <a:ext uri="{FF2B5EF4-FFF2-40B4-BE49-F238E27FC236}">
                <a16:creationId xmlns:a16="http://schemas.microsoft.com/office/drawing/2014/main" id="{352F02FE-D02B-8552-4CC3-6424D8325BF8}"/>
              </a:ext>
            </a:extLst>
          </p:cNvPr>
          <p:cNvSpPr txBox="1"/>
          <p:nvPr/>
        </p:nvSpPr>
        <p:spPr>
          <a:xfrm>
            <a:off x="1599346" y="2309674"/>
            <a:ext cx="6742587" cy="303225"/>
          </a:xfrm>
          <a:prstGeom prst="rect">
            <a:avLst/>
          </a:prstGeom>
          <a:noFill/>
        </p:spPr>
        <p:txBody>
          <a:bodyPr wrap="square" rtlCol="0">
            <a:spAutoFit/>
          </a:bodyPr>
          <a:lstStyle/>
          <a:p>
            <a:pPr>
              <a:lnSpc>
                <a:spcPts val="1575"/>
              </a:lnSpc>
            </a:pPr>
            <a:r>
              <a:rPr lang="nl-NL" noProof="0">
                <a:solidFill>
                  <a:srgbClr val="000000"/>
                </a:solidFill>
                <a:latin typeface="Montserrat" pitchFamily="2" charset="0"/>
              </a:rPr>
              <a:t>groepjes van 2 à 3 leerlingen</a:t>
            </a:r>
            <a:endParaRPr lang="nl-NL" noProof="0">
              <a:latin typeface="Montserrat" pitchFamily="2" charset="0"/>
            </a:endParaRPr>
          </a:p>
        </p:txBody>
      </p:sp>
      <p:sp>
        <p:nvSpPr>
          <p:cNvPr id="11" name="Tekstvak 10">
            <a:extLst>
              <a:ext uri="{FF2B5EF4-FFF2-40B4-BE49-F238E27FC236}">
                <a16:creationId xmlns:a16="http://schemas.microsoft.com/office/drawing/2014/main" id="{E5CF9B9C-C05E-F08E-95EE-0F363B170BF5}"/>
              </a:ext>
            </a:extLst>
          </p:cNvPr>
          <p:cNvSpPr txBox="1"/>
          <p:nvPr/>
        </p:nvSpPr>
        <p:spPr>
          <a:xfrm>
            <a:off x="1599345" y="1650324"/>
            <a:ext cx="6742587" cy="303225"/>
          </a:xfrm>
          <a:prstGeom prst="rect">
            <a:avLst/>
          </a:prstGeom>
          <a:noFill/>
        </p:spPr>
        <p:txBody>
          <a:bodyPr wrap="square" rtlCol="0">
            <a:spAutoFit/>
          </a:bodyPr>
          <a:lstStyle/>
          <a:p>
            <a:pPr>
              <a:lnSpc>
                <a:spcPts val="1575"/>
              </a:lnSpc>
            </a:pPr>
            <a:r>
              <a:rPr lang="nl-NL" noProof="0">
                <a:solidFill>
                  <a:srgbClr val="000000"/>
                </a:solidFill>
                <a:latin typeface="Montserrat" pitchFamily="2" charset="0"/>
              </a:rPr>
              <a:t>los de oefeningen in de bookwidget op</a:t>
            </a:r>
            <a:endParaRPr lang="nl-NL" noProof="0">
              <a:latin typeface="Montserrat" pitchFamily="2" charset="0"/>
            </a:endParaRPr>
          </a:p>
        </p:txBody>
      </p:sp>
      <p:pic>
        <p:nvPicPr>
          <p:cNvPr id="15" name="Afbeelding 14" descr="Afbeelding met tekst, schermopname, rekenmachine, patroon&#10;&#10;Door AI gegenereerde inhoud is mogelijk onjuist.">
            <a:extLst>
              <a:ext uri="{FF2B5EF4-FFF2-40B4-BE49-F238E27FC236}">
                <a16:creationId xmlns:a16="http://schemas.microsoft.com/office/drawing/2014/main" id="{664E320C-F6F6-E33A-0DF5-BEA6163C00AD}"/>
              </a:ext>
            </a:extLst>
          </p:cNvPr>
          <p:cNvPicPr>
            <a:picLocks noChangeAspect="1"/>
          </p:cNvPicPr>
          <p:nvPr/>
        </p:nvPicPr>
        <p:blipFill>
          <a:blip r:embed="rId8">
            <a:extLst>
              <a:ext uri="{28A0092B-C50C-407E-A947-70E740481C1C}">
                <a14:useLocalDpi xmlns:a14="http://schemas.microsoft.com/office/drawing/2010/main" val="0"/>
              </a:ext>
            </a:extLst>
          </a:blip>
          <a:srcRect t="53251" r="44674"/>
          <a:stretch/>
        </p:blipFill>
        <p:spPr>
          <a:xfrm>
            <a:off x="6896104" y="2131157"/>
            <a:ext cx="1661047" cy="2595685"/>
          </a:xfrm>
          <a:prstGeom prst="rect">
            <a:avLst/>
          </a:prstGeom>
        </p:spPr>
      </p:pic>
      <p:sp>
        <p:nvSpPr>
          <p:cNvPr id="23" name="Tekstvak 22">
            <a:extLst>
              <a:ext uri="{FF2B5EF4-FFF2-40B4-BE49-F238E27FC236}">
                <a16:creationId xmlns:a16="http://schemas.microsoft.com/office/drawing/2014/main" id="{39781A3C-2D13-9F6D-93A9-E434D7EC245F}"/>
              </a:ext>
            </a:extLst>
          </p:cNvPr>
          <p:cNvSpPr txBox="1"/>
          <p:nvPr/>
        </p:nvSpPr>
        <p:spPr>
          <a:xfrm>
            <a:off x="8743615" y="2551837"/>
            <a:ext cx="3011996" cy="1754326"/>
          </a:xfrm>
          <a:prstGeom prst="rect">
            <a:avLst/>
          </a:prstGeom>
          <a:noFill/>
        </p:spPr>
        <p:txBody>
          <a:bodyPr wrap="square" rtlCol="0">
            <a:spAutoFit/>
          </a:bodyPr>
          <a:lstStyle/>
          <a:p>
            <a:r>
              <a:rPr lang="nl-NL" noProof="0">
                <a:latin typeface="Montserrat" pitchFamily="2" charset="0"/>
              </a:rPr>
              <a:t>Je kan deze online tool gebruiken om de matrices uit te rekenen:</a:t>
            </a:r>
          </a:p>
          <a:p>
            <a:endParaRPr lang="nl-NL" noProof="0">
              <a:latin typeface="Montserrat" pitchFamily="2" charset="0"/>
            </a:endParaRPr>
          </a:p>
          <a:p>
            <a:endParaRPr lang="nl-NL" noProof="0">
              <a:latin typeface="Montserrat" pitchFamily="2" charset="0"/>
            </a:endParaRPr>
          </a:p>
          <a:p>
            <a:r>
              <a:rPr lang="nl-NL" noProof="0">
                <a:latin typeface="Montserrat" pitchFamily="2" charset="0"/>
                <a:hlinkClick r:id="rId9"/>
              </a:rPr>
              <a:t>https://matrixcalc.org/</a:t>
            </a:r>
            <a:endParaRPr lang="nl-NL" noProof="0">
              <a:latin typeface="Montserrat" pitchFamily="2" charset="0"/>
            </a:endParaRPr>
          </a:p>
        </p:txBody>
      </p:sp>
      <p:pic>
        <p:nvPicPr>
          <p:cNvPr id="24" name="Afbeelding 23" descr="Afbeelding met tekening, schets, clipart, illustratie&#10;&#10;Door AI gegenereerde inhoud is mogelijk onjuist.">
            <a:extLst>
              <a:ext uri="{FF2B5EF4-FFF2-40B4-BE49-F238E27FC236}">
                <a16:creationId xmlns:a16="http://schemas.microsoft.com/office/drawing/2014/main" id="{B1F3CA68-1638-EDD0-5B5B-09DB93B0B6F6}"/>
              </a:ext>
            </a:extLst>
          </p:cNvPr>
          <p:cNvPicPr>
            <a:picLocks noChangeAspect="1"/>
          </p:cNvPicPr>
          <p:nvPr/>
        </p:nvPicPr>
        <p:blipFill>
          <a:blip r:embed="rId10">
            <a:extLst>
              <a:ext uri="{28A0092B-C50C-407E-A947-70E740481C1C}">
                <a14:useLocalDpi xmlns:a14="http://schemas.microsoft.com/office/drawing/2010/main" val="0"/>
              </a:ext>
            </a:extLst>
          </a:blip>
          <a:srcRect l="65636" t="65303"/>
          <a:stretch/>
        </p:blipFill>
        <p:spPr>
          <a:xfrm>
            <a:off x="9291908" y="4787757"/>
            <a:ext cx="2900092" cy="2070243"/>
          </a:xfrm>
          <a:prstGeom prst="rect">
            <a:avLst/>
          </a:prstGeom>
        </p:spPr>
      </p:pic>
      <p:pic>
        <p:nvPicPr>
          <p:cNvPr id="2" name="Afbeelding 1">
            <a:extLst>
              <a:ext uri="{FF2B5EF4-FFF2-40B4-BE49-F238E27FC236}">
                <a16:creationId xmlns:a16="http://schemas.microsoft.com/office/drawing/2014/main" id="{A953488C-B754-D952-78F6-DF1BB6927E4B}"/>
              </a:ext>
            </a:extLst>
          </p:cNvPr>
          <p:cNvPicPr>
            <a:picLocks noChangeAspect="1"/>
          </p:cNvPicPr>
          <p:nvPr/>
        </p:nvPicPr>
        <p:blipFill>
          <a:blip r:embed="rId11"/>
          <a:stretch>
            <a:fillRect/>
          </a:stretch>
        </p:blipFill>
        <p:spPr>
          <a:xfrm>
            <a:off x="2304374" y="3345942"/>
            <a:ext cx="2159000" cy="2133600"/>
          </a:xfrm>
          <a:prstGeom prst="rect">
            <a:avLst/>
          </a:prstGeom>
        </p:spPr>
      </p:pic>
    </p:spTree>
    <p:extLst>
      <p:ext uri="{BB962C8B-B14F-4D97-AF65-F5344CB8AC3E}">
        <p14:creationId xmlns:p14="http://schemas.microsoft.com/office/powerpoint/2010/main" val="34135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222D4-FCD7-81B1-406C-CD8BF725AD43}"/>
            </a:ext>
          </a:extLst>
        </p:cNvPr>
        <p:cNvGrpSpPr/>
        <p:nvPr/>
      </p:nvGrpSpPr>
      <p:grpSpPr>
        <a:xfrm>
          <a:off x="0" y="0"/>
          <a:ext cx="0" cy="0"/>
          <a:chOff x="0" y="0"/>
          <a:chExt cx="0" cy="0"/>
        </a:xfrm>
      </p:grpSpPr>
      <p:pic>
        <p:nvPicPr>
          <p:cNvPr id="8" name="Afbeelding 7" descr="Afbeelding met tekening, schets, clipart, illustratie&#10;&#10;Door AI gegenereerde inhoud is mogelijk onjuist.">
            <a:extLst>
              <a:ext uri="{FF2B5EF4-FFF2-40B4-BE49-F238E27FC236}">
                <a16:creationId xmlns:a16="http://schemas.microsoft.com/office/drawing/2014/main" id="{DC4410B7-CABF-2474-BBF4-36C06FF5B6C7}"/>
              </a:ext>
            </a:extLst>
          </p:cNvPr>
          <p:cNvPicPr>
            <a:picLocks noChangeAspect="1"/>
          </p:cNvPicPr>
          <p:nvPr/>
        </p:nvPicPr>
        <p:blipFill>
          <a:blip r:embed="rId2">
            <a:extLst>
              <a:ext uri="{28A0092B-C50C-407E-A947-70E740481C1C}">
                <a14:useLocalDpi xmlns:a14="http://schemas.microsoft.com/office/drawing/2010/main" val="0"/>
              </a:ext>
            </a:extLst>
          </a:blip>
          <a:srcRect l="65636" t="51389"/>
          <a:stretch/>
        </p:blipFill>
        <p:spPr>
          <a:xfrm>
            <a:off x="8858654" y="3524250"/>
            <a:ext cx="3333345" cy="3333750"/>
          </a:xfrm>
          <a:prstGeom prst="rect">
            <a:avLst/>
          </a:prstGeom>
        </p:spPr>
      </p:pic>
      <p:sp>
        <p:nvSpPr>
          <p:cNvPr id="2" name="Titel 1">
            <a:extLst>
              <a:ext uri="{FF2B5EF4-FFF2-40B4-BE49-F238E27FC236}">
                <a16:creationId xmlns:a16="http://schemas.microsoft.com/office/drawing/2014/main" id="{66FE24E9-1ACF-FAC6-F6F3-4E1E81E41EA8}"/>
              </a:ext>
            </a:extLst>
          </p:cNvPr>
          <p:cNvSpPr>
            <a:spLocks noGrp="1"/>
          </p:cNvSpPr>
          <p:nvPr>
            <p:ph type="ctrTitle"/>
          </p:nvPr>
        </p:nvSpPr>
        <p:spPr>
          <a:xfrm>
            <a:off x="1524000" y="805879"/>
            <a:ext cx="9144000" cy="3112641"/>
          </a:xfrm>
        </p:spPr>
        <p:txBody>
          <a:bodyPr>
            <a:noAutofit/>
          </a:bodyPr>
          <a:lstStyle/>
          <a:p>
            <a:r>
              <a:rPr lang="nl-NL" sz="5400" b="1" cap="all" noProof="0">
                <a:solidFill>
                  <a:srgbClr val="764652"/>
                </a:solidFill>
                <a:latin typeface="Montserrat" pitchFamily="2" charset="0"/>
              </a:rPr>
              <a:t>Hoe unlockt genetica de geheimen voor een betere toekomst?</a:t>
            </a:r>
          </a:p>
        </p:txBody>
      </p:sp>
      <p:sp>
        <p:nvSpPr>
          <p:cNvPr id="13" name="Ondertitel 2">
            <a:extLst>
              <a:ext uri="{FF2B5EF4-FFF2-40B4-BE49-F238E27FC236}">
                <a16:creationId xmlns:a16="http://schemas.microsoft.com/office/drawing/2014/main" id="{560715BF-FBF5-5E33-382C-A0601578F817}"/>
              </a:ext>
            </a:extLst>
          </p:cNvPr>
          <p:cNvSpPr txBox="1">
            <a:spLocks/>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20" name="Tekstvak 19">
            <a:extLst>
              <a:ext uri="{FF2B5EF4-FFF2-40B4-BE49-F238E27FC236}">
                <a16:creationId xmlns:a16="http://schemas.microsoft.com/office/drawing/2014/main" id="{78C31CB6-6064-99F9-206E-5AAA26AAD402}"/>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a:t>
            </a:r>
          </a:p>
        </p:txBody>
      </p:sp>
      <p:pic>
        <p:nvPicPr>
          <p:cNvPr id="3" name="Afbeelding 2">
            <a:extLst>
              <a:ext uri="{FF2B5EF4-FFF2-40B4-BE49-F238E27FC236}">
                <a16:creationId xmlns:a16="http://schemas.microsoft.com/office/drawing/2014/main" id="{3A9B44D9-9F69-6F73-2120-A1B40708C2BA}"/>
              </a:ext>
            </a:extLst>
          </p:cNvPr>
          <p:cNvPicPr>
            <a:picLocks noChangeAspect="1"/>
          </p:cNvPicPr>
          <p:nvPr/>
        </p:nvPicPr>
        <p:blipFill>
          <a:blip r:embed="rId3"/>
          <a:stretch>
            <a:fillRect/>
          </a:stretch>
        </p:blipFill>
        <p:spPr>
          <a:xfrm>
            <a:off x="4905829" y="4433040"/>
            <a:ext cx="2184400" cy="2133600"/>
          </a:xfrm>
          <a:prstGeom prst="rect">
            <a:avLst/>
          </a:prstGeom>
        </p:spPr>
      </p:pic>
      <p:sp>
        <p:nvSpPr>
          <p:cNvPr id="5" name="Tekstvak 4">
            <a:extLst>
              <a:ext uri="{FF2B5EF4-FFF2-40B4-BE49-F238E27FC236}">
                <a16:creationId xmlns:a16="http://schemas.microsoft.com/office/drawing/2014/main" id="{EF32EE0C-13B1-71E9-16CE-3BD088404360}"/>
              </a:ext>
            </a:extLst>
          </p:cNvPr>
          <p:cNvSpPr txBox="1"/>
          <p:nvPr/>
        </p:nvSpPr>
        <p:spPr>
          <a:xfrm>
            <a:off x="2749147" y="4063708"/>
            <a:ext cx="6096000" cy="369332"/>
          </a:xfrm>
          <a:prstGeom prst="rect">
            <a:avLst/>
          </a:prstGeom>
          <a:noFill/>
        </p:spPr>
        <p:txBody>
          <a:bodyPr wrap="square">
            <a:spAutoFit/>
          </a:bodyPr>
          <a:lstStyle/>
          <a:p>
            <a:pPr algn="ctr" rtl="0"/>
            <a:r>
              <a:rPr lang="nl-BE" b="1" i="0" cap="all">
                <a:solidFill>
                  <a:srgbClr val="764652"/>
                </a:solidFill>
                <a:effectLst/>
              </a:rPr>
              <a:t>met behulp van lineaire algebra</a:t>
            </a:r>
            <a:endParaRPr lang="nl-BE" cap="all">
              <a:effectLst/>
            </a:endParaRPr>
          </a:p>
        </p:txBody>
      </p:sp>
      <p:pic>
        <p:nvPicPr>
          <p:cNvPr id="10" name="Afbeelding 9" descr="Afbeelding met Graphics, duisternis, kunst&#10;&#10;Door AI gegenereerde inhoud is mogelijk onjuist.">
            <a:extLst>
              <a:ext uri="{FF2B5EF4-FFF2-40B4-BE49-F238E27FC236}">
                <a16:creationId xmlns:a16="http://schemas.microsoft.com/office/drawing/2014/main" id="{FDB9FBF5-3FDF-2A69-B3D0-4D4E47A88A65}"/>
              </a:ext>
            </a:extLst>
          </p:cNvPr>
          <p:cNvPicPr>
            <a:picLocks noChangeAspect="1"/>
          </p:cNvPicPr>
          <p:nvPr/>
        </p:nvPicPr>
        <p:blipFill>
          <a:blip r:embed="rId4">
            <a:extLst>
              <a:ext uri="{28A0092B-C50C-407E-A947-70E740481C1C}">
                <a14:useLocalDpi xmlns:a14="http://schemas.microsoft.com/office/drawing/2010/main" val="0"/>
              </a:ext>
            </a:extLst>
          </a:blip>
          <a:srcRect l="50884" t="14723" r="25841" b="20277"/>
          <a:stretch/>
        </p:blipFill>
        <p:spPr>
          <a:xfrm rot="3116055">
            <a:off x="8092771" y="3532794"/>
            <a:ext cx="566918" cy="1119484"/>
          </a:xfrm>
          <a:prstGeom prst="rect">
            <a:avLst/>
          </a:prstGeom>
        </p:spPr>
      </p:pic>
    </p:spTree>
    <p:extLst>
      <p:ext uri="{BB962C8B-B14F-4D97-AF65-F5344CB8AC3E}">
        <p14:creationId xmlns:p14="http://schemas.microsoft.com/office/powerpoint/2010/main" val="38283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0DF95-FF87-D4C4-3CB0-88F15C629E15}"/>
            </a:ext>
          </a:extLst>
        </p:cNvPr>
        <p:cNvGrpSpPr/>
        <p:nvPr/>
      </p:nvGrpSpPr>
      <p:grpSpPr>
        <a:xfrm>
          <a:off x="0" y="0"/>
          <a:ext cx="0" cy="0"/>
          <a:chOff x="0" y="0"/>
          <a:chExt cx="0" cy="0"/>
        </a:xfrm>
      </p:grpSpPr>
      <p:pic>
        <p:nvPicPr>
          <p:cNvPr id="23" name="Afbeelding 22" descr="Afbeelding met tekening, schets, clipart, illustratie&#10;&#10;Door AI gegenereerde inhoud is mogelijk onjuist.">
            <a:extLst>
              <a:ext uri="{FF2B5EF4-FFF2-40B4-BE49-F238E27FC236}">
                <a16:creationId xmlns:a16="http://schemas.microsoft.com/office/drawing/2014/main" id="{F7DC0F41-59F3-3217-C508-2CD86D418951}"/>
              </a:ext>
            </a:extLst>
          </p:cNvPr>
          <p:cNvPicPr>
            <a:picLocks noChangeAspect="1"/>
          </p:cNvPicPr>
          <p:nvPr/>
        </p:nvPicPr>
        <p:blipFill>
          <a:blip r:embed="rId2">
            <a:extLst>
              <a:ext uri="{28A0092B-C50C-407E-A947-70E740481C1C}">
                <a14:useLocalDpi xmlns:a14="http://schemas.microsoft.com/office/drawing/2010/main" val="0"/>
              </a:ext>
            </a:extLst>
          </a:blip>
          <a:srcRect l="65636"/>
          <a:stretch/>
        </p:blipFill>
        <p:spPr>
          <a:xfrm>
            <a:off x="8858654" y="0"/>
            <a:ext cx="3333345" cy="68580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E50F2F4E-1FC9-10D7-39F6-740479240B8A}"/>
              </a:ext>
            </a:extLst>
          </p:cNvPr>
          <p:cNvPicPr>
            <a:picLocks noChangeAspect="1"/>
          </p:cNvPicPr>
          <p:nvPr/>
        </p:nvPicPr>
        <p:blipFill>
          <a:blip r:embed="rId2">
            <a:extLst>
              <a:ext uri="{28A0092B-C50C-407E-A947-70E740481C1C}">
                <a14:useLocalDpi xmlns:a14="http://schemas.microsoft.com/office/drawing/2010/main" val="0"/>
              </a:ext>
            </a:extLst>
          </a:blip>
          <a:srcRect r="70583" b="25307"/>
          <a:stretch/>
        </p:blipFill>
        <p:spPr>
          <a:xfrm>
            <a:off x="0" y="0"/>
            <a:ext cx="2853447" cy="5122416"/>
          </a:xfrm>
          <a:prstGeom prst="rect">
            <a:avLst/>
          </a:prstGeom>
        </p:spPr>
      </p:pic>
      <p:sp>
        <p:nvSpPr>
          <p:cNvPr id="6" name="Rechthoek: afgeronde hoeken 5">
            <a:extLst>
              <a:ext uri="{FF2B5EF4-FFF2-40B4-BE49-F238E27FC236}">
                <a16:creationId xmlns:a16="http://schemas.microsoft.com/office/drawing/2014/main" id="{5BC158FE-C318-4C66-3657-CC3AAC8D2E98}"/>
              </a:ext>
            </a:extLst>
          </p:cNvPr>
          <p:cNvSpPr/>
          <p:nvPr/>
        </p:nvSpPr>
        <p:spPr>
          <a:xfrm>
            <a:off x="1666674" y="3772481"/>
            <a:ext cx="8858652"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 name="Ondertitel 2">
            <a:extLst>
              <a:ext uri="{FF2B5EF4-FFF2-40B4-BE49-F238E27FC236}">
                <a16:creationId xmlns:a16="http://schemas.microsoft.com/office/drawing/2014/main" id="{15CB0367-53CF-247E-0E88-D356048A5DB5}"/>
              </a:ext>
            </a:extLst>
          </p:cNvPr>
          <p:cNvSpPr txBox="1">
            <a:spLocks/>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8" name="Tekstvak 17">
            <a:extLst>
              <a:ext uri="{FF2B5EF4-FFF2-40B4-BE49-F238E27FC236}">
                <a16:creationId xmlns:a16="http://schemas.microsoft.com/office/drawing/2014/main" id="{5BCB9E14-231C-97A0-A38A-DA9B9219000A}"/>
              </a:ext>
            </a:extLst>
          </p:cNvPr>
          <p:cNvSpPr txBox="1"/>
          <p:nvPr/>
        </p:nvSpPr>
        <p:spPr>
          <a:xfrm>
            <a:off x="5448096" y="4694772"/>
            <a:ext cx="1295803" cy="369332"/>
          </a:xfrm>
          <a:prstGeom prst="rect">
            <a:avLst/>
          </a:prstGeom>
          <a:noFill/>
        </p:spPr>
        <p:txBody>
          <a:bodyPr wrap="square" rtlCol="0">
            <a:spAutoFit/>
          </a:bodyPr>
          <a:lstStyle/>
          <a:p>
            <a:pPr algn="ctr"/>
            <a:r>
              <a:rPr lang="nl-NL" noProof="0">
                <a:latin typeface="Montserrat" pitchFamily="2" charset="0"/>
              </a:rPr>
              <a:t>p. 39 - 48</a:t>
            </a:r>
          </a:p>
        </p:txBody>
      </p:sp>
      <p:sp>
        <p:nvSpPr>
          <p:cNvPr id="7" name="Rechthoek: afgeronde hoeken 6">
            <a:extLst>
              <a:ext uri="{FF2B5EF4-FFF2-40B4-BE49-F238E27FC236}">
                <a16:creationId xmlns:a16="http://schemas.microsoft.com/office/drawing/2014/main" id="{6AB0F01C-DDA9-81DF-D46C-51CEC287BD67}"/>
              </a:ext>
            </a:extLst>
          </p:cNvPr>
          <p:cNvSpPr/>
          <p:nvPr/>
        </p:nvSpPr>
        <p:spPr>
          <a:xfrm>
            <a:off x="1523997" y="2921469"/>
            <a:ext cx="9144000"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 name="Titel 1">
            <a:extLst>
              <a:ext uri="{FF2B5EF4-FFF2-40B4-BE49-F238E27FC236}">
                <a16:creationId xmlns:a16="http://schemas.microsoft.com/office/drawing/2014/main" id="{DA7C28FE-9D4A-BE15-E120-74BD3FA1B1A4}"/>
              </a:ext>
            </a:extLst>
          </p:cNvPr>
          <p:cNvSpPr>
            <a:spLocks noGrp="1"/>
          </p:cNvSpPr>
          <p:nvPr>
            <p:ph type="ctrTitle"/>
          </p:nvPr>
        </p:nvSpPr>
        <p:spPr>
          <a:xfrm>
            <a:off x="1523997" y="2422605"/>
            <a:ext cx="9144000" cy="2163228"/>
          </a:xfrm>
        </p:spPr>
        <p:txBody>
          <a:bodyPr>
            <a:noAutofit/>
          </a:bodyPr>
          <a:lstStyle/>
          <a:p>
            <a:pPr>
              <a:lnSpc>
                <a:spcPct val="100000"/>
              </a:lnSpc>
            </a:pPr>
            <a:r>
              <a:rPr lang="nl-NL" sz="5400" noProof="0">
                <a:solidFill>
                  <a:srgbClr val="764652"/>
                </a:solidFill>
                <a:latin typeface="Barrio" panose="00000500000000000000" pitchFamily="2" charset="0"/>
              </a:rPr>
              <a:t>Les 4: Hoe kan informatica de analyse van DNA versnellen?</a:t>
            </a:r>
          </a:p>
        </p:txBody>
      </p:sp>
    </p:spTree>
    <p:extLst>
      <p:ext uri="{BB962C8B-B14F-4D97-AF65-F5344CB8AC3E}">
        <p14:creationId xmlns:p14="http://schemas.microsoft.com/office/powerpoint/2010/main" val="31017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7"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56A70-979D-CCC9-FD71-69CC951646A3}"/>
            </a:ext>
          </a:extLst>
        </p:cNvPr>
        <p:cNvGrpSpPr/>
        <p:nvPr/>
      </p:nvGrpSpPr>
      <p:grpSpPr>
        <a:xfrm>
          <a:off x="0" y="0"/>
          <a:ext cx="0" cy="0"/>
          <a:chOff x="0" y="0"/>
          <a:chExt cx="0" cy="0"/>
        </a:xfrm>
      </p:grpSpPr>
      <p:pic>
        <p:nvPicPr>
          <p:cNvPr id="7" name="Afbeelding 6" descr="Afbeelding met Kinderkunst, tekening, schets, kunst&#10;&#10;Door AI gegenereerde inhoud is mogelijk onjuist.">
            <a:extLst>
              <a:ext uri="{FF2B5EF4-FFF2-40B4-BE49-F238E27FC236}">
                <a16:creationId xmlns:a16="http://schemas.microsoft.com/office/drawing/2014/main" id="{35A4B5D8-50AA-13BF-A6F2-633C45FA5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53" y="1583477"/>
            <a:ext cx="1941213" cy="42984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D5A9E237-A510-C524-3718-F30305916766}"/>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AB05BB30-A6F8-011C-705F-361298C1B417}"/>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333507BB-5ADA-07D3-A756-5E942E05A4AC}"/>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89A4EB74-FE59-1C49-66C0-3934C5B1D758}"/>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 4</a:t>
            </a:r>
          </a:p>
        </p:txBody>
      </p:sp>
      <p:sp>
        <p:nvSpPr>
          <p:cNvPr id="19" name="Tekstvak 18">
            <a:extLst>
              <a:ext uri="{FF2B5EF4-FFF2-40B4-BE49-F238E27FC236}">
                <a16:creationId xmlns:a16="http://schemas.microsoft.com/office/drawing/2014/main" id="{3736C0EE-85B7-C8F2-2F84-BDFD773F9990}"/>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39</a:t>
            </a:r>
          </a:p>
        </p:txBody>
      </p:sp>
      <p:sp>
        <p:nvSpPr>
          <p:cNvPr id="15" name="Rechthoek 14">
            <a:extLst>
              <a:ext uri="{FF2B5EF4-FFF2-40B4-BE49-F238E27FC236}">
                <a16:creationId xmlns:a16="http://schemas.microsoft.com/office/drawing/2014/main" id="{AAAA03E0-26BE-BADF-4F09-0CDCBC76BE86}"/>
              </a:ext>
            </a:extLst>
          </p:cNvPr>
          <p:cNvSpPr/>
          <p:nvPr/>
        </p:nvSpPr>
        <p:spPr>
          <a:xfrm>
            <a:off x="3496230" y="1588338"/>
            <a:ext cx="5795678" cy="4193337"/>
          </a:xfrm>
          <a:prstGeom prst="rect">
            <a:avLst/>
          </a:prstGeom>
          <a:noFill/>
          <a:ln w="57150">
            <a:solidFill>
              <a:srgbClr val="7646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 name="Tekstvak 1">
            <a:extLst>
              <a:ext uri="{FF2B5EF4-FFF2-40B4-BE49-F238E27FC236}">
                <a16:creationId xmlns:a16="http://schemas.microsoft.com/office/drawing/2014/main" id="{2192AFE4-8FED-981E-2CF3-41F7E303E709}"/>
              </a:ext>
            </a:extLst>
          </p:cNvPr>
          <p:cNvSpPr txBox="1"/>
          <p:nvPr/>
        </p:nvSpPr>
        <p:spPr>
          <a:xfrm>
            <a:off x="3829604" y="2615664"/>
            <a:ext cx="5238196" cy="2031325"/>
          </a:xfrm>
          <a:prstGeom prst="rect">
            <a:avLst/>
          </a:prstGeom>
          <a:noFill/>
        </p:spPr>
        <p:txBody>
          <a:bodyPr wrap="square" rtlCol="0">
            <a:spAutoFit/>
          </a:bodyPr>
          <a:lstStyle/>
          <a:p>
            <a:r>
              <a:rPr lang="nl-NL" b="1" noProof="0">
                <a:solidFill>
                  <a:srgbClr val="FF0000"/>
                </a:solidFill>
                <a:latin typeface="Montserrat" pitchFamily="2" charset="0"/>
              </a:rPr>
              <a:t>Wiskunde</a:t>
            </a:r>
          </a:p>
          <a:p>
            <a:pPr marL="285750" indent="-285750">
              <a:buFont typeface="Arial" panose="020B0604020202020204" pitchFamily="34" charset="0"/>
              <a:buChar char="•"/>
            </a:pPr>
            <a:r>
              <a:rPr lang="nl-NL" noProof="0">
                <a:solidFill>
                  <a:srgbClr val="764652"/>
                </a:solidFill>
                <a:latin typeface="Montserrat" pitchFamily="2" charset="0"/>
              </a:rPr>
              <a:t>populatiegenetica en Lesliematrix</a:t>
            </a:r>
          </a:p>
          <a:p>
            <a:pPr marL="285750" indent="-285750">
              <a:buFont typeface="Arial" panose="020B0604020202020204" pitchFamily="34" charset="0"/>
              <a:buChar char="•"/>
            </a:pPr>
            <a:endParaRPr lang="nl-NL" noProof="0">
              <a:solidFill>
                <a:srgbClr val="764652"/>
              </a:solidFill>
              <a:latin typeface="Montserrat" pitchFamily="2" charset="0"/>
            </a:endParaRPr>
          </a:p>
          <a:p>
            <a:r>
              <a:rPr lang="nl-NL" b="1" noProof="0">
                <a:solidFill>
                  <a:schemeClr val="tx2">
                    <a:lumMod val="75000"/>
                    <a:lumOff val="25000"/>
                  </a:schemeClr>
                </a:solidFill>
                <a:latin typeface="Montserrat" pitchFamily="2" charset="0"/>
              </a:rPr>
              <a:t>Informatica</a:t>
            </a:r>
          </a:p>
          <a:p>
            <a:pPr marL="285750" indent="-285750">
              <a:buFont typeface="Arial" panose="020B0604020202020204" pitchFamily="34" charset="0"/>
              <a:buChar char="•"/>
            </a:pPr>
            <a:r>
              <a:rPr lang="nl-NL" noProof="0">
                <a:solidFill>
                  <a:srgbClr val="764652"/>
                </a:solidFill>
                <a:latin typeface="Montserrat" pitchFamily="2" charset="0"/>
              </a:rPr>
              <a:t>vergelijking genetische code met computercode</a:t>
            </a:r>
          </a:p>
          <a:p>
            <a:pPr marL="285750" indent="-285750">
              <a:buFont typeface="Arial" panose="020B0604020202020204" pitchFamily="34" charset="0"/>
              <a:buChar char="•"/>
            </a:pPr>
            <a:r>
              <a:rPr lang="nl-NL" noProof="0">
                <a:solidFill>
                  <a:srgbClr val="764652"/>
                </a:solidFill>
                <a:latin typeface="Montserrat" pitchFamily="2" charset="0"/>
              </a:rPr>
              <a:t>programma voor rekenen met matrices</a:t>
            </a:r>
          </a:p>
        </p:txBody>
      </p:sp>
      <p:sp>
        <p:nvSpPr>
          <p:cNvPr id="3" name="Tekstvak 2">
            <a:extLst>
              <a:ext uri="{FF2B5EF4-FFF2-40B4-BE49-F238E27FC236}">
                <a16:creationId xmlns:a16="http://schemas.microsoft.com/office/drawing/2014/main" id="{6F8316ED-2FDC-EBC0-431E-6158AA70D505}"/>
              </a:ext>
            </a:extLst>
          </p:cNvPr>
          <p:cNvSpPr txBox="1"/>
          <p:nvPr/>
        </p:nvSpPr>
        <p:spPr>
          <a:xfrm>
            <a:off x="3829604" y="1997590"/>
            <a:ext cx="3199845" cy="400110"/>
          </a:xfrm>
          <a:prstGeom prst="rect">
            <a:avLst/>
          </a:prstGeom>
          <a:noFill/>
        </p:spPr>
        <p:txBody>
          <a:bodyPr wrap="square" rtlCol="0">
            <a:spAutoFit/>
          </a:bodyPr>
          <a:lstStyle/>
          <a:p>
            <a:r>
              <a:rPr lang="nl-NL" sz="2000" b="1" cap="all" noProof="0">
                <a:solidFill>
                  <a:srgbClr val="50242F"/>
                </a:solidFill>
                <a:latin typeface="Montserrat" pitchFamily="2" charset="0"/>
              </a:rPr>
              <a:t>Conceptenmap</a:t>
            </a:r>
          </a:p>
        </p:txBody>
      </p:sp>
    </p:spTree>
    <p:extLst>
      <p:ext uri="{BB962C8B-B14F-4D97-AF65-F5344CB8AC3E}">
        <p14:creationId xmlns:p14="http://schemas.microsoft.com/office/powerpoint/2010/main" val="287663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08C3B-03CF-9DE2-64C6-D508F9774110}"/>
            </a:ext>
          </a:extLst>
        </p:cNvPr>
        <p:cNvGrpSpPr/>
        <p:nvPr/>
      </p:nvGrpSpPr>
      <p:grpSpPr>
        <a:xfrm>
          <a:off x="0" y="0"/>
          <a:ext cx="0" cy="0"/>
          <a:chOff x="0" y="0"/>
          <a:chExt cx="0" cy="0"/>
        </a:xfrm>
      </p:grpSpPr>
      <p:pic>
        <p:nvPicPr>
          <p:cNvPr id="11" name="Afbeelding 10" descr="Afbeelding met tekst, schermopname, zwart, zwart-wit&#10;&#10;Door AI gegenereerde inhoud is mogelijk onjuist.">
            <a:extLst>
              <a:ext uri="{FF2B5EF4-FFF2-40B4-BE49-F238E27FC236}">
                <a16:creationId xmlns:a16="http://schemas.microsoft.com/office/drawing/2014/main" id="{AA8288E4-942F-55D3-DF9F-8E69A8EA4E23}"/>
              </a:ext>
            </a:extLst>
          </p:cNvPr>
          <p:cNvPicPr>
            <a:picLocks noChangeAspect="1"/>
          </p:cNvPicPr>
          <p:nvPr/>
        </p:nvPicPr>
        <p:blipFill>
          <a:blip r:embed="rId2">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23ACA293-97C0-3969-84BB-82844B3FCFB5}"/>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750619B7-5C48-3B68-A132-713B46904AF6}"/>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BCAB21D0-64B7-42FE-8402-5B839A3F8F66}"/>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19" name="Tekstvak 18">
            <a:extLst>
              <a:ext uri="{FF2B5EF4-FFF2-40B4-BE49-F238E27FC236}">
                <a16:creationId xmlns:a16="http://schemas.microsoft.com/office/drawing/2014/main" id="{9EB55B19-4541-2D65-141E-F00BA72152E1}"/>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39</a:t>
            </a:r>
          </a:p>
        </p:txBody>
      </p:sp>
      <p:sp>
        <p:nvSpPr>
          <p:cNvPr id="2" name="Tekstvak 1">
            <a:extLst>
              <a:ext uri="{FF2B5EF4-FFF2-40B4-BE49-F238E27FC236}">
                <a16:creationId xmlns:a16="http://schemas.microsoft.com/office/drawing/2014/main" id="{9C8EF5D3-15C6-1BE4-AD63-82975FB8779E}"/>
              </a:ext>
            </a:extLst>
          </p:cNvPr>
          <p:cNvSpPr txBox="1"/>
          <p:nvPr/>
        </p:nvSpPr>
        <p:spPr>
          <a:xfrm>
            <a:off x="1597953" y="2205113"/>
            <a:ext cx="7485087" cy="1477328"/>
          </a:xfrm>
          <a:prstGeom prst="rect">
            <a:avLst/>
          </a:prstGeom>
          <a:noFill/>
        </p:spPr>
        <p:txBody>
          <a:bodyPr wrap="square" rtlCol="0">
            <a:spAutoFit/>
          </a:bodyPr>
          <a:lstStyle/>
          <a:p>
            <a:r>
              <a:rPr lang="nl-NL" noProof="0">
                <a:latin typeface="Montserrat" pitchFamily="2" charset="0"/>
              </a:rPr>
              <a:t>We hebben vorige les onderzocht hoe we de evolutie van een populatie algebraïsch kunnen berekenen.</a:t>
            </a:r>
          </a:p>
          <a:p>
            <a:endParaRPr lang="nl-NL" noProof="0">
              <a:latin typeface="Montserrat" pitchFamily="2" charset="0"/>
            </a:endParaRPr>
          </a:p>
          <a:p>
            <a:r>
              <a:rPr lang="nl-NL" noProof="0">
                <a:latin typeface="Montserrat" pitchFamily="2" charset="0"/>
              </a:rPr>
              <a:t>Welk probleem treffen we aan als we de veranderingen in een populatie over een periode van 100 jaar willen analyseren?</a:t>
            </a:r>
          </a:p>
        </p:txBody>
      </p:sp>
      <p:pic>
        <p:nvPicPr>
          <p:cNvPr id="5" name="Graphic 4">
            <a:extLst>
              <a:ext uri="{FF2B5EF4-FFF2-40B4-BE49-F238E27FC236}">
                <a16:creationId xmlns:a16="http://schemas.microsoft.com/office/drawing/2014/main" id="{E8FC89EA-4F8D-EED6-5F8F-0AF7DB8D4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401" y="2173287"/>
            <a:ext cx="720000" cy="720000"/>
          </a:xfrm>
          <a:prstGeom prst="rect">
            <a:avLst/>
          </a:prstGeom>
        </p:spPr>
      </p:pic>
      <p:sp>
        <p:nvSpPr>
          <p:cNvPr id="3" name="Titel 1">
            <a:extLst>
              <a:ext uri="{FF2B5EF4-FFF2-40B4-BE49-F238E27FC236}">
                <a16:creationId xmlns:a16="http://schemas.microsoft.com/office/drawing/2014/main" id="{1F9CF249-8311-0324-4D44-CBA697FD7CB3}"/>
              </a:ext>
            </a:extLst>
          </p:cNvPr>
          <p:cNvSpPr txBox="1">
            <a:spLocks/>
          </p:cNvSpPr>
          <p:nvPr/>
        </p:nvSpPr>
        <p:spPr>
          <a:xfrm>
            <a:off x="381000" y="0"/>
            <a:ext cx="9144000" cy="17988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Inleiding programmeren</a:t>
            </a:r>
          </a:p>
        </p:txBody>
      </p:sp>
      <p:sp>
        <p:nvSpPr>
          <p:cNvPr id="10" name="Tekstvak 9">
            <a:extLst>
              <a:ext uri="{FF2B5EF4-FFF2-40B4-BE49-F238E27FC236}">
                <a16:creationId xmlns:a16="http://schemas.microsoft.com/office/drawing/2014/main" id="{0AA7476E-8D13-82EA-515A-DBF21E4A7978}"/>
              </a:ext>
            </a:extLst>
          </p:cNvPr>
          <p:cNvSpPr txBox="1"/>
          <p:nvPr/>
        </p:nvSpPr>
        <p:spPr>
          <a:xfrm>
            <a:off x="1597953" y="3937952"/>
            <a:ext cx="7511075" cy="646331"/>
          </a:xfrm>
          <a:prstGeom prst="rect">
            <a:avLst/>
          </a:prstGeom>
          <a:noFill/>
        </p:spPr>
        <p:txBody>
          <a:bodyPr wrap="square" rtlCol="0">
            <a:spAutoFit/>
          </a:bodyPr>
          <a:lstStyle/>
          <a:p>
            <a:r>
              <a:rPr lang="nl-NL" noProof="0">
                <a:solidFill>
                  <a:srgbClr val="764652"/>
                </a:solidFill>
                <a:latin typeface="Montserrat" pitchFamily="2" charset="77"/>
              </a:rPr>
              <a:t>Dat zou enorm veel telwerk zijn. Via het rekenmachine zou het onoverzichtelijk zijn om de evolutie te bekijken.</a:t>
            </a:r>
          </a:p>
        </p:txBody>
      </p:sp>
    </p:spTree>
    <p:extLst>
      <p:ext uri="{BB962C8B-B14F-4D97-AF65-F5344CB8AC3E}">
        <p14:creationId xmlns:p14="http://schemas.microsoft.com/office/powerpoint/2010/main" val="68128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6E468-393F-3F95-53CE-4C817DB65BEC}"/>
            </a:ext>
          </a:extLst>
        </p:cNvPr>
        <p:cNvGrpSpPr/>
        <p:nvPr/>
      </p:nvGrpSpPr>
      <p:grpSpPr>
        <a:xfrm>
          <a:off x="0" y="0"/>
          <a:ext cx="0" cy="0"/>
          <a:chOff x="0" y="0"/>
          <a:chExt cx="0" cy="0"/>
        </a:xfrm>
      </p:grpSpPr>
      <p:pic>
        <p:nvPicPr>
          <p:cNvPr id="10" name="Afbeelding 9" descr="Afbeelding met tekst, schermopname, zwart, zwart-wit&#10;&#10;Door AI gegenereerde inhoud is mogelijk onjuist.">
            <a:extLst>
              <a:ext uri="{FF2B5EF4-FFF2-40B4-BE49-F238E27FC236}">
                <a16:creationId xmlns:a16="http://schemas.microsoft.com/office/drawing/2014/main" id="{DE9ED5EA-A1EE-9A83-0B8C-89B145FACAE2}"/>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pic>
        <p:nvPicPr>
          <p:cNvPr id="13" name="Afbeelding 12" descr="Afbeelding met schets, wit, zwart-wit&#10;&#10;Door AI gegenereerde inhoud is mogelijk onjuist.">
            <a:extLst>
              <a:ext uri="{FF2B5EF4-FFF2-40B4-BE49-F238E27FC236}">
                <a16:creationId xmlns:a16="http://schemas.microsoft.com/office/drawing/2014/main" id="{AD6C46AE-7158-7965-0F5C-C1F5F41D3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536757" flipH="1" flipV="1">
            <a:off x="2101956" y="2342383"/>
            <a:ext cx="2293610" cy="2336031"/>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6AF5777C-94C3-5655-DB71-C5BFB718B7A9}"/>
              </a:ext>
            </a:extLst>
          </p:cNvPr>
          <p:cNvPicPr>
            <a:picLocks noChangeAspect="1"/>
          </p:cNvPicPr>
          <p:nvPr/>
        </p:nvPicPr>
        <p:blipFill>
          <a:blip r:embed="rId5">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5E09E0BC-4846-A8FB-1EA4-8C76FB3DEF1A}"/>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92E10219-49E8-03D6-F5D3-8E18227BFFA6}"/>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19" name="Tekstvak 18">
            <a:extLst>
              <a:ext uri="{FF2B5EF4-FFF2-40B4-BE49-F238E27FC236}">
                <a16:creationId xmlns:a16="http://schemas.microsoft.com/office/drawing/2014/main" id="{6B74DC75-E2FE-C6C4-351A-27DDC49B2375}"/>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39</a:t>
            </a:r>
          </a:p>
        </p:txBody>
      </p:sp>
      <p:sp>
        <p:nvSpPr>
          <p:cNvPr id="2" name="Tekstvak 1">
            <a:extLst>
              <a:ext uri="{FF2B5EF4-FFF2-40B4-BE49-F238E27FC236}">
                <a16:creationId xmlns:a16="http://schemas.microsoft.com/office/drawing/2014/main" id="{0A02E034-2D07-D6CC-BA9C-4734DABA3831}"/>
              </a:ext>
            </a:extLst>
          </p:cNvPr>
          <p:cNvSpPr txBox="1"/>
          <p:nvPr/>
        </p:nvSpPr>
        <p:spPr>
          <a:xfrm>
            <a:off x="381000" y="1796411"/>
            <a:ext cx="6868990" cy="923330"/>
          </a:xfrm>
          <a:prstGeom prst="rect">
            <a:avLst/>
          </a:prstGeom>
          <a:noFill/>
        </p:spPr>
        <p:txBody>
          <a:bodyPr wrap="square" rtlCol="0">
            <a:spAutoFit/>
          </a:bodyPr>
          <a:lstStyle/>
          <a:p>
            <a:r>
              <a:rPr lang="nl-NL" noProof="0">
                <a:latin typeface="Montserrat" pitchFamily="2" charset="0"/>
              </a:rPr>
              <a:t>Surf naar </a:t>
            </a:r>
            <a:r>
              <a:rPr lang="nl-NL" noProof="0">
                <a:latin typeface="Montserrat" pitchFamily="2" charset="0"/>
                <a:hlinkClick r:id="rId6"/>
              </a:rPr>
              <a:t>www.online-python.com</a:t>
            </a:r>
            <a:r>
              <a:rPr lang="nl-NL" noProof="0">
                <a:latin typeface="Montserrat" pitchFamily="2" charset="0"/>
              </a:rPr>
              <a:t>. Dit is het platform waarmee we telkens de oefeningen programmeren.</a:t>
            </a:r>
          </a:p>
          <a:p>
            <a:endParaRPr lang="nl-NL" noProof="0">
              <a:latin typeface="Montserrat" pitchFamily="2" charset="0"/>
            </a:endParaRPr>
          </a:p>
        </p:txBody>
      </p:sp>
      <p:pic>
        <p:nvPicPr>
          <p:cNvPr id="12" name="Afbeelding 11">
            <a:extLst>
              <a:ext uri="{FF2B5EF4-FFF2-40B4-BE49-F238E27FC236}">
                <a16:creationId xmlns:a16="http://schemas.microsoft.com/office/drawing/2014/main" id="{FCDCD7F7-7D6A-45A0-1C12-3960CAD15F9A}"/>
              </a:ext>
            </a:extLst>
          </p:cNvPr>
          <p:cNvPicPr>
            <a:picLocks noChangeAspect="1"/>
          </p:cNvPicPr>
          <p:nvPr/>
        </p:nvPicPr>
        <p:blipFill>
          <a:blip r:embed="rId7"/>
          <a:stretch>
            <a:fillRect/>
          </a:stretch>
        </p:blipFill>
        <p:spPr>
          <a:xfrm>
            <a:off x="4481557" y="2595882"/>
            <a:ext cx="3228885" cy="3240000"/>
          </a:xfrm>
          <a:prstGeom prst="rect">
            <a:avLst/>
          </a:prstGeom>
        </p:spPr>
      </p:pic>
      <p:pic>
        <p:nvPicPr>
          <p:cNvPr id="8" name="Afbeelding 7" descr="Afbeelding met clipart, symbool, schets, Graphics&#10;&#10;Door AI gegenereerde inhoud is mogelijk onjuist.">
            <a:extLst>
              <a:ext uri="{FF2B5EF4-FFF2-40B4-BE49-F238E27FC236}">
                <a16:creationId xmlns:a16="http://schemas.microsoft.com/office/drawing/2014/main" id="{79E5DB33-2A5E-1682-F22A-20BD6FB3D3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7757" y="3686802"/>
            <a:ext cx="1085420" cy="1114989"/>
          </a:xfrm>
          <a:prstGeom prst="rect">
            <a:avLst/>
          </a:prstGeom>
        </p:spPr>
      </p:pic>
      <p:sp>
        <p:nvSpPr>
          <p:cNvPr id="4" name="Titel 1">
            <a:extLst>
              <a:ext uri="{FF2B5EF4-FFF2-40B4-BE49-F238E27FC236}">
                <a16:creationId xmlns:a16="http://schemas.microsoft.com/office/drawing/2014/main" id="{51530B8E-6DEE-1D1A-4F4C-7B49D5E35F48}"/>
              </a:ext>
            </a:extLst>
          </p:cNvPr>
          <p:cNvSpPr txBox="1">
            <a:spLocks/>
          </p:cNvSpPr>
          <p:nvPr/>
        </p:nvSpPr>
        <p:spPr>
          <a:xfrm>
            <a:off x="381000" y="0"/>
            <a:ext cx="9442938"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Leren programmeren</a:t>
            </a:r>
          </a:p>
        </p:txBody>
      </p:sp>
    </p:spTree>
    <p:extLst>
      <p:ext uri="{BB962C8B-B14F-4D97-AF65-F5344CB8AC3E}">
        <p14:creationId xmlns:p14="http://schemas.microsoft.com/office/powerpoint/2010/main" val="244513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B8AD1-032F-25E9-D18D-4DBD7C4B2EDE}"/>
            </a:ext>
          </a:extLst>
        </p:cNvPr>
        <p:cNvGrpSpPr/>
        <p:nvPr/>
      </p:nvGrpSpPr>
      <p:grpSpPr>
        <a:xfrm>
          <a:off x="0" y="0"/>
          <a:ext cx="0" cy="0"/>
          <a:chOff x="0" y="0"/>
          <a:chExt cx="0" cy="0"/>
        </a:xfrm>
      </p:grpSpPr>
      <p:pic>
        <p:nvPicPr>
          <p:cNvPr id="11" name="Afbeelding 10" descr="Afbeelding met tekst, schermopname, zwart, zwart-wit&#10;&#10;Door AI gegenereerde inhoud is mogelijk onjuist.">
            <a:extLst>
              <a:ext uri="{FF2B5EF4-FFF2-40B4-BE49-F238E27FC236}">
                <a16:creationId xmlns:a16="http://schemas.microsoft.com/office/drawing/2014/main" id="{FBA3CBE1-2903-F43F-A696-14D722A37A5A}"/>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8AE2858B-301F-A070-F4C7-992E5D78FBAC}"/>
              </a:ext>
            </a:extLst>
          </p:cNvPr>
          <p:cNvPicPr>
            <a:picLocks noChangeAspect="1"/>
          </p:cNvPicPr>
          <p:nvPr/>
        </p:nvPicPr>
        <p:blipFill>
          <a:blip r:embed="rId4">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21B5BFF9-6443-FD52-0BE3-698DBA76111E}"/>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F4140598-4A10-C78E-82BD-050819C79D8E}"/>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4AFA5706-2D22-E472-909E-7D05E19069E1}"/>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 print</a:t>
            </a:r>
          </a:p>
        </p:txBody>
      </p:sp>
      <p:sp>
        <p:nvSpPr>
          <p:cNvPr id="19" name="Tekstvak 18">
            <a:extLst>
              <a:ext uri="{FF2B5EF4-FFF2-40B4-BE49-F238E27FC236}">
                <a16:creationId xmlns:a16="http://schemas.microsoft.com/office/drawing/2014/main" id="{AE1936FE-293D-D281-E3DD-6D878BDB1A50}"/>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40</a:t>
            </a:r>
          </a:p>
        </p:txBody>
      </p:sp>
      <p:sp>
        <p:nvSpPr>
          <p:cNvPr id="2" name="Tekstvak 1">
            <a:extLst>
              <a:ext uri="{FF2B5EF4-FFF2-40B4-BE49-F238E27FC236}">
                <a16:creationId xmlns:a16="http://schemas.microsoft.com/office/drawing/2014/main" id="{F3546D85-CA5E-48B6-6DA3-687706AF5DC2}"/>
              </a:ext>
            </a:extLst>
          </p:cNvPr>
          <p:cNvSpPr txBox="1"/>
          <p:nvPr/>
        </p:nvSpPr>
        <p:spPr>
          <a:xfrm>
            <a:off x="504824" y="1708139"/>
            <a:ext cx="10391373" cy="1200329"/>
          </a:xfrm>
          <a:prstGeom prst="rect">
            <a:avLst/>
          </a:prstGeom>
          <a:noFill/>
        </p:spPr>
        <p:txBody>
          <a:bodyPr wrap="square" rtlCol="0">
            <a:spAutoFit/>
          </a:bodyPr>
          <a:lstStyle/>
          <a:p>
            <a:r>
              <a:rPr lang="nl-NL" noProof="0">
                <a:latin typeface="Montserrat" pitchFamily="2" charset="0"/>
              </a:rPr>
              <a:t>Stel jezelf voor door je naam en klas met de print-functie weer te geven. </a:t>
            </a:r>
          </a:p>
          <a:p>
            <a:r>
              <a:rPr lang="nl-NL" noProof="0">
                <a:latin typeface="Montserrat" pitchFamily="2" charset="0"/>
              </a:rPr>
              <a:t>Je gebruikt volle zinnen en de naam en klas staan op een andere regel.</a:t>
            </a:r>
          </a:p>
          <a:p>
            <a:endParaRPr lang="nl-NL" noProof="0">
              <a:latin typeface="Montserrat" pitchFamily="2" charset="0"/>
            </a:endParaRPr>
          </a:p>
          <a:p>
            <a:r>
              <a:rPr lang="nl-NL" noProof="0">
                <a:latin typeface="Montserrat" pitchFamily="2" charset="0"/>
              </a:rPr>
              <a:t>Voorbeeld:</a:t>
            </a:r>
          </a:p>
        </p:txBody>
      </p:sp>
      <p:pic>
        <p:nvPicPr>
          <p:cNvPr id="5" name="Afbeelding 4">
            <a:extLst>
              <a:ext uri="{FF2B5EF4-FFF2-40B4-BE49-F238E27FC236}">
                <a16:creationId xmlns:a16="http://schemas.microsoft.com/office/drawing/2014/main" id="{E77CAE0B-8A27-9626-B473-68EF2A003FCD}"/>
              </a:ext>
            </a:extLst>
          </p:cNvPr>
          <p:cNvPicPr>
            <a:picLocks noChangeAspect="1"/>
          </p:cNvPicPr>
          <p:nvPr/>
        </p:nvPicPr>
        <p:blipFill>
          <a:blip r:embed="rId5"/>
          <a:stretch>
            <a:fillRect/>
          </a:stretch>
        </p:blipFill>
        <p:spPr>
          <a:xfrm>
            <a:off x="504824" y="3098882"/>
            <a:ext cx="4887007" cy="2781688"/>
          </a:xfrm>
          <a:prstGeom prst="rect">
            <a:avLst/>
          </a:prstGeom>
        </p:spPr>
      </p:pic>
    </p:spTree>
    <p:extLst>
      <p:ext uri="{BB962C8B-B14F-4D97-AF65-F5344CB8AC3E}">
        <p14:creationId xmlns:p14="http://schemas.microsoft.com/office/powerpoint/2010/main" val="186642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DCF2B-B3BA-022B-A6FA-27E09E23A29A}"/>
            </a:ext>
          </a:extLst>
        </p:cNvPr>
        <p:cNvGrpSpPr/>
        <p:nvPr/>
      </p:nvGrpSpPr>
      <p:grpSpPr>
        <a:xfrm>
          <a:off x="0" y="0"/>
          <a:ext cx="0" cy="0"/>
          <a:chOff x="0" y="0"/>
          <a:chExt cx="0" cy="0"/>
        </a:xfrm>
      </p:grpSpPr>
      <p:pic>
        <p:nvPicPr>
          <p:cNvPr id="2" name="Afbeelding 1" descr="Afbeelding met tekst, schermopname, zwart, zwart-wit&#10;&#10;Door AI gegenereerde inhoud is mogelijk onjuist.">
            <a:extLst>
              <a:ext uri="{FF2B5EF4-FFF2-40B4-BE49-F238E27FC236}">
                <a16:creationId xmlns:a16="http://schemas.microsoft.com/office/drawing/2014/main" id="{5C50EDB9-0698-8544-0CA3-B5042AB9E791}"/>
              </a:ext>
            </a:extLst>
          </p:cNvPr>
          <p:cNvPicPr>
            <a:picLocks noChangeAspect="1"/>
          </p:cNvPicPr>
          <p:nvPr/>
        </p:nvPicPr>
        <p:blipFill>
          <a:blip r:embed="rId2">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ADEB8E78-E223-7E52-2F4D-65E187AD6A1D}"/>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01577781-BFFC-07F3-F472-75AC74CE2F15}"/>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1E98EC08-C87D-8F8F-5D09-3071478B159F}"/>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F4083AAD-E287-53A1-61C9-09D0E2801E9F}"/>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Oplossing print</a:t>
            </a:r>
          </a:p>
        </p:txBody>
      </p:sp>
      <p:sp>
        <p:nvSpPr>
          <p:cNvPr id="19" name="Tekstvak 18">
            <a:extLst>
              <a:ext uri="{FF2B5EF4-FFF2-40B4-BE49-F238E27FC236}">
                <a16:creationId xmlns:a16="http://schemas.microsoft.com/office/drawing/2014/main" id="{145AA7C3-D4CF-78CC-CDF4-E26DF4EA2CE0}"/>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40</a:t>
            </a:r>
          </a:p>
        </p:txBody>
      </p:sp>
      <p:pic>
        <p:nvPicPr>
          <p:cNvPr id="5" name="Afbeelding 4">
            <a:extLst>
              <a:ext uri="{FF2B5EF4-FFF2-40B4-BE49-F238E27FC236}">
                <a16:creationId xmlns:a16="http://schemas.microsoft.com/office/drawing/2014/main" id="{623E266D-FAD3-69E7-4DCC-AB5BC4C1DEF1}"/>
              </a:ext>
            </a:extLst>
          </p:cNvPr>
          <p:cNvPicPr>
            <a:picLocks noChangeAspect="1"/>
          </p:cNvPicPr>
          <p:nvPr/>
        </p:nvPicPr>
        <p:blipFill>
          <a:blip r:embed="rId4"/>
          <a:stretch>
            <a:fillRect/>
          </a:stretch>
        </p:blipFill>
        <p:spPr>
          <a:xfrm>
            <a:off x="655354" y="1639878"/>
            <a:ext cx="7563488" cy="3578243"/>
          </a:xfrm>
          <a:prstGeom prst="rect">
            <a:avLst/>
          </a:prstGeom>
        </p:spPr>
      </p:pic>
    </p:spTree>
    <p:extLst>
      <p:ext uri="{BB962C8B-B14F-4D97-AF65-F5344CB8AC3E}">
        <p14:creationId xmlns:p14="http://schemas.microsoft.com/office/powerpoint/2010/main" val="235762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7E160-122D-9A77-AAC6-4D8BD6C61B1F}"/>
            </a:ext>
          </a:extLst>
        </p:cNvPr>
        <p:cNvGrpSpPr/>
        <p:nvPr/>
      </p:nvGrpSpPr>
      <p:grpSpPr>
        <a:xfrm>
          <a:off x="0" y="0"/>
          <a:ext cx="0" cy="0"/>
          <a:chOff x="0" y="0"/>
          <a:chExt cx="0" cy="0"/>
        </a:xfrm>
      </p:grpSpPr>
      <p:pic>
        <p:nvPicPr>
          <p:cNvPr id="3" name="Afbeelding 2" descr="Afbeelding met tekst, schermopname, zwart, zwart-wit&#10;&#10;Door AI gegenereerde inhoud is mogelijk onjuist.">
            <a:extLst>
              <a:ext uri="{FF2B5EF4-FFF2-40B4-BE49-F238E27FC236}">
                <a16:creationId xmlns:a16="http://schemas.microsoft.com/office/drawing/2014/main" id="{8D77C90B-F8D4-B741-CD5D-6EAE6B034F52}"/>
              </a:ext>
            </a:extLst>
          </p:cNvPr>
          <p:cNvPicPr>
            <a:picLocks noChangeAspect="1"/>
          </p:cNvPicPr>
          <p:nvPr/>
        </p:nvPicPr>
        <p:blipFill>
          <a:blip r:embed="rId2">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C33D4710-C4CE-EFEE-5AD2-01489ABE696C}"/>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3BEBBC26-4A26-C11D-B92B-056163AFE8DA}"/>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56D39D13-A37E-C3A5-B68E-0EA04FA2653E}"/>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B349F76F-5224-A874-3C76-3DF5CF3329A5}"/>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datatypes in python</a:t>
            </a:r>
          </a:p>
        </p:txBody>
      </p:sp>
      <p:sp>
        <p:nvSpPr>
          <p:cNvPr id="19" name="Tekstvak 18">
            <a:extLst>
              <a:ext uri="{FF2B5EF4-FFF2-40B4-BE49-F238E27FC236}">
                <a16:creationId xmlns:a16="http://schemas.microsoft.com/office/drawing/2014/main" id="{421852C6-A15E-7243-5BAC-904C4BF448EF}"/>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40</a:t>
            </a:r>
          </a:p>
        </p:txBody>
      </p:sp>
      <p:sp>
        <p:nvSpPr>
          <p:cNvPr id="2" name="Tekstvak 1">
            <a:extLst>
              <a:ext uri="{FF2B5EF4-FFF2-40B4-BE49-F238E27FC236}">
                <a16:creationId xmlns:a16="http://schemas.microsoft.com/office/drawing/2014/main" id="{04426210-5191-0322-7B6E-BF463E0EF591}"/>
              </a:ext>
            </a:extLst>
          </p:cNvPr>
          <p:cNvSpPr txBox="1"/>
          <p:nvPr/>
        </p:nvSpPr>
        <p:spPr>
          <a:xfrm>
            <a:off x="667385" y="1859339"/>
            <a:ext cx="7125335" cy="3139321"/>
          </a:xfrm>
          <a:prstGeom prst="rect">
            <a:avLst/>
          </a:prstGeom>
          <a:noFill/>
        </p:spPr>
        <p:txBody>
          <a:bodyPr wrap="square" rtlCol="0">
            <a:spAutoFit/>
          </a:bodyPr>
          <a:lstStyle/>
          <a:p>
            <a:r>
              <a:rPr lang="nl-NL" noProof="0">
                <a:latin typeface="Montserrat" pitchFamily="2" charset="0"/>
              </a:rPr>
              <a:t>Binnen Python worden waarden verdeelt onder datatypen. De drie voornaamste zijn:</a:t>
            </a:r>
          </a:p>
          <a:p>
            <a:endParaRPr lang="nl-NL" noProof="0">
              <a:latin typeface="Montserrat" pitchFamily="2" charset="0"/>
            </a:endParaRPr>
          </a:p>
          <a:p>
            <a:pPr marL="285750" indent="-285750">
              <a:buFont typeface="Arial" panose="020B0604020202020204" pitchFamily="34" charset="0"/>
              <a:buChar char="•"/>
            </a:pPr>
            <a:r>
              <a:rPr lang="nl-NL" noProof="0">
                <a:latin typeface="Montserrat" pitchFamily="2" charset="0"/>
              </a:rPr>
              <a:t>string = een stuk tekst</a:t>
            </a:r>
          </a:p>
          <a:p>
            <a:r>
              <a:rPr lang="nl-NL" noProof="0">
                <a:latin typeface="Montserrat" pitchFamily="2" charset="0"/>
              </a:rPr>
              <a:t>	voorbeeld: ‘Deze les is super interessant.’</a:t>
            </a:r>
          </a:p>
          <a:p>
            <a:endParaRPr lang="nl-NL" noProof="0">
              <a:latin typeface="Montserrat" pitchFamily="2" charset="0"/>
            </a:endParaRPr>
          </a:p>
          <a:p>
            <a:pPr marL="285750" indent="-285750">
              <a:buFont typeface="Arial" panose="020B0604020202020204" pitchFamily="34" charset="0"/>
              <a:buChar char="•"/>
            </a:pPr>
            <a:r>
              <a:rPr lang="nl-NL" noProof="0">
                <a:latin typeface="Montserrat" pitchFamily="2" charset="0"/>
              </a:rPr>
              <a:t>integer = een geheel getal</a:t>
            </a:r>
          </a:p>
          <a:p>
            <a:r>
              <a:rPr lang="nl-NL" noProof="0">
                <a:latin typeface="Montserrat" pitchFamily="2" charset="0"/>
              </a:rPr>
              <a:t>	voorbeeld: ‘8’</a:t>
            </a:r>
          </a:p>
          <a:p>
            <a:endParaRPr lang="nl-NL" noProof="0">
              <a:latin typeface="Montserrat" pitchFamily="2" charset="0"/>
            </a:endParaRPr>
          </a:p>
          <a:p>
            <a:pPr marL="285750" indent="-285750">
              <a:buFont typeface="Arial" panose="020B0604020202020204" pitchFamily="34" charset="0"/>
              <a:buChar char="•"/>
            </a:pPr>
            <a:r>
              <a:rPr lang="nl-NL" noProof="0">
                <a:latin typeface="Montserrat" pitchFamily="2" charset="0"/>
              </a:rPr>
              <a:t>float = een kommagetal</a:t>
            </a:r>
          </a:p>
          <a:p>
            <a:r>
              <a:rPr lang="nl-NL" noProof="0">
                <a:latin typeface="Montserrat" pitchFamily="2" charset="0"/>
              </a:rPr>
              <a:t>	voorbeeld: ‘3,14’</a:t>
            </a:r>
          </a:p>
        </p:txBody>
      </p:sp>
    </p:spTree>
    <p:extLst>
      <p:ext uri="{BB962C8B-B14F-4D97-AF65-F5344CB8AC3E}">
        <p14:creationId xmlns:p14="http://schemas.microsoft.com/office/powerpoint/2010/main" val="40423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A27A-88FD-6DD0-2B77-C9CCB4787C98}"/>
            </a:ext>
          </a:extLst>
        </p:cNvPr>
        <p:cNvGrpSpPr/>
        <p:nvPr/>
      </p:nvGrpSpPr>
      <p:grpSpPr>
        <a:xfrm>
          <a:off x="0" y="0"/>
          <a:ext cx="0" cy="0"/>
          <a:chOff x="0" y="0"/>
          <a:chExt cx="0" cy="0"/>
        </a:xfrm>
      </p:grpSpPr>
      <p:pic>
        <p:nvPicPr>
          <p:cNvPr id="3" name="Afbeelding 2" descr="Afbeelding met tekst, schermopname, zwart, zwart-wit&#10;&#10;Door AI gegenereerde inhoud is mogelijk onjuist.">
            <a:extLst>
              <a:ext uri="{FF2B5EF4-FFF2-40B4-BE49-F238E27FC236}">
                <a16:creationId xmlns:a16="http://schemas.microsoft.com/office/drawing/2014/main" id="{7D7DE292-C7A2-40C7-1CEE-C6910364AB21}"/>
              </a:ext>
            </a:extLst>
          </p:cNvPr>
          <p:cNvPicPr>
            <a:picLocks noChangeAspect="1"/>
          </p:cNvPicPr>
          <p:nvPr/>
        </p:nvPicPr>
        <p:blipFill>
          <a:blip r:embed="rId2">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4D2922CA-E198-8F8D-68D7-2233BD00A314}"/>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2BD9C52C-6543-55D1-CE8F-E119C240950A}"/>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89EF69EE-8D13-4F3C-1B8C-9D53C2AA15E7}"/>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AED8576E-E7AA-B18A-EE76-A2F842A06D79}"/>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 variabele</a:t>
            </a:r>
          </a:p>
        </p:txBody>
      </p:sp>
      <p:sp>
        <p:nvSpPr>
          <p:cNvPr id="19" name="Tekstvak 18">
            <a:extLst>
              <a:ext uri="{FF2B5EF4-FFF2-40B4-BE49-F238E27FC236}">
                <a16:creationId xmlns:a16="http://schemas.microsoft.com/office/drawing/2014/main" id="{8C38138C-5150-5C5D-800E-6FE0728EE3A9}"/>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40</a:t>
            </a:r>
          </a:p>
        </p:txBody>
      </p:sp>
      <p:sp>
        <p:nvSpPr>
          <p:cNvPr id="2" name="Tekstvak 1">
            <a:extLst>
              <a:ext uri="{FF2B5EF4-FFF2-40B4-BE49-F238E27FC236}">
                <a16:creationId xmlns:a16="http://schemas.microsoft.com/office/drawing/2014/main" id="{131FA225-866F-8A43-02D6-39C24A931EA4}"/>
              </a:ext>
            </a:extLst>
          </p:cNvPr>
          <p:cNvSpPr txBox="1"/>
          <p:nvPr/>
        </p:nvSpPr>
        <p:spPr>
          <a:xfrm>
            <a:off x="474345" y="1524040"/>
            <a:ext cx="7582535" cy="1477328"/>
          </a:xfrm>
          <a:prstGeom prst="rect">
            <a:avLst/>
          </a:prstGeom>
          <a:noFill/>
        </p:spPr>
        <p:txBody>
          <a:bodyPr wrap="square" rtlCol="0">
            <a:spAutoFit/>
          </a:bodyPr>
          <a:lstStyle/>
          <a:p>
            <a:r>
              <a:rPr lang="nl-NL" noProof="0">
                <a:latin typeface="Montserrat" pitchFamily="2" charset="0"/>
              </a:rPr>
              <a:t>Maak een programma die de zin “Ik ben … jaar oud” weergeeft. Je vult hier jouw leeftijd in door gebruik te maken van een variabele.</a:t>
            </a:r>
          </a:p>
          <a:p>
            <a:endParaRPr lang="nl-NL" noProof="0">
              <a:latin typeface="Montserrat" pitchFamily="2" charset="0"/>
            </a:endParaRPr>
          </a:p>
          <a:p>
            <a:r>
              <a:rPr lang="nl-NL" noProof="0">
                <a:latin typeface="Montserrat" pitchFamily="2" charset="0"/>
              </a:rPr>
              <a:t>Voorbeeld:</a:t>
            </a:r>
          </a:p>
        </p:txBody>
      </p:sp>
      <p:pic>
        <p:nvPicPr>
          <p:cNvPr id="5" name="Afbeelding 4">
            <a:extLst>
              <a:ext uri="{FF2B5EF4-FFF2-40B4-BE49-F238E27FC236}">
                <a16:creationId xmlns:a16="http://schemas.microsoft.com/office/drawing/2014/main" id="{7A5671C6-BCF4-A7DA-121A-D72F0EB24B32}"/>
              </a:ext>
            </a:extLst>
          </p:cNvPr>
          <p:cNvPicPr>
            <a:picLocks noChangeAspect="1"/>
          </p:cNvPicPr>
          <p:nvPr/>
        </p:nvPicPr>
        <p:blipFill>
          <a:blip r:embed="rId4"/>
          <a:stretch>
            <a:fillRect/>
          </a:stretch>
        </p:blipFill>
        <p:spPr>
          <a:xfrm>
            <a:off x="474345" y="3172719"/>
            <a:ext cx="4525006" cy="2762636"/>
          </a:xfrm>
          <a:prstGeom prst="rect">
            <a:avLst/>
          </a:prstGeom>
        </p:spPr>
      </p:pic>
    </p:spTree>
    <p:extLst>
      <p:ext uri="{BB962C8B-B14F-4D97-AF65-F5344CB8AC3E}">
        <p14:creationId xmlns:p14="http://schemas.microsoft.com/office/powerpoint/2010/main" val="8565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45917-6628-B779-2444-B06AEFE4EE27}"/>
            </a:ext>
          </a:extLst>
        </p:cNvPr>
        <p:cNvGrpSpPr/>
        <p:nvPr/>
      </p:nvGrpSpPr>
      <p:grpSpPr>
        <a:xfrm>
          <a:off x="0" y="0"/>
          <a:ext cx="0" cy="0"/>
          <a:chOff x="0" y="0"/>
          <a:chExt cx="0" cy="0"/>
        </a:xfrm>
      </p:grpSpPr>
      <p:pic>
        <p:nvPicPr>
          <p:cNvPr id="2" name="Afbeelding 1" descr="Afbeelding met tekst, schermopname, zwart, zwart-wit&#10;&#10;Door AI gegenereerde inhoud is mogelijk onjuist.">
            <a:extLst>
              <a:ext uri="{FF2B5EF4-FFF2-40B4-BE49-F238E27FC236}">
                <a16:creationId xmlns:a16="http://schemas.microsoft.com/office/drawing/2014/main" id="{623D4B4A-E7B9-1614-E96F-B36102BE4738}"/>
              </a:ext>
            </a:extLst>
          </p:cNvPr>
          <p:cNvPicPr>
            <a:picLocks noChangeAspect="1"/>
          </p:cNvPicPr>
          <p:nvPr/>
        </p:nvPicPr>
        <p:blipFill>
          <a:blip r:embed="rId2">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6E4C987B-604F-1DA9-FB70-87C7583636D2}"/>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98FE5F49-8E19-5089-9D17-8036BA9B28CD}"/>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905AD931-597A-F6D4-F833-66129030EE5A}"/>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4ECD5167-71E3-06F5-5E3D-9060AC8CDB71}"/>
              </a:ext>
            </a:extLst>
          </p:cNvPr>
          <p:cNvSpPr txBox="1">
            <a:spLocks/>
          </p:cNvSpPr>
          <p:nvPr/>
        </p:nvSpPr>
        <p:spPr>
          <a:xfrm>
            <a:off x="381000" y="0"/>
            <a:ext cx="9525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Oplossing Variabelen</a:t>
            </a:r>
          </a:p>
        </p:txBody>
      </p:sp>
      <p:sp>
        <p:nvSpPr>
          <p:cNvPr id="19" name="Tekstvak 18">
            <a:extLst>
              <a:ext uri="{FF2B5EF4-FFF2-40B4-BE49-F238E27FC236}">
                <a16:creationId xmlns:a16="http://schemas.microsoft.com/office/drawing/2014/main" id="{0664893F-C672-1CFE-52EE-7177A32442A0}"/>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40</a:t>
            </a:r>
          </a:p>
        </p:txBody>
      </p:sp>
      <p:pic>
        <p:nvPicPr>
          <p:cNvPr id="5" name="Afbeelding 4">
            <a:extLst>
              <a:ext uri="{FF2B5EF4-FFF2-40B4-BE49-F238E27FC236}">
                <a16:creationId xmlns:a16="http://schemas.microsoft.com/office/drawing/2014/main" id="{01F0C77F-729C-2F3D-3DC7-4A19D5D6739A}"/>
              </a:ext>
            </a:extLst>
          </p:cNvPr>
          <p:cNvPicPr>
            <a:picLocks noChangeAspect="1"/>
          </p:cNvPicPr>
          <p:nvPr/>
        </p:nvPicPr>
        <p:blipFill>
          <a:blip r:embed="rId4"/>
          <a:stretch>
            <a:fillRect/>
          </a:stretch>
        </p:blipFill>
        <p:spPr>
          <a:xfrm>
            <a:off x="699108" y="1976395"/>
            <a:ext cx="7856947" cy="2905210"/>
          </a:xfrm>
          <a:prstGeom prst="rect">
            <a:avLst/>
          </a:prstGeom>
        </p:spPr>
      </p:pic>
    </p:spTree>
    <p:extLst>
      <p:ext uri="{BB962C8B-B14F-4D97-AF65-F5344CB8AC3E}">
        <p14:creationId xmlns:p14="http://schemas.microsoft.com/office/powerpoint/2010/main" val="208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46213-25CE-41B5-3C51-F96717D49960}"/>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7A4FF9A0-3794-AE1E-C0D8-AB161ACCAD7B}"/>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334FE033-9DBD-ACC1-3C35-879539967BF1}"/>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86677FEF-29F3-B988-8872-17C7BE2BAA65}"/>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16B82D11-0E8D-197A-78F5-ACFB174415BE}"/>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 for-lus</a:t>
            </a:r>
          </a:p>
        </p:txBody>
      </p:sp>
      <p:sp>
        <p:nvSpPr>
          <p:cNvPr id="19" name="Tekstvak 18">
            <a:extLst>
              <a:ext uri="{FF2B5EF4-FFF2-40B4-BE49-F238E27FC236}">
                <a16:creationId xmlns:a16="http://schemas.microsoft.com/office/drawing/2014/main" id="{DF4EBBC6-C2FA-812E-06B1-CAE9CAE61EFB}"/>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41</a:t>
            </a:r>
          </a:p>
        </p:txBody>
      </p:sp>
      <p:sp>
        <p:nvSpPr>
          <p:cNvPr id="2" name="Tekstvak 1">
            <a:extLst>
              <a:ext uri="{FF2B5EF4-FFF2-40B4-BE49-F238E27FC236}">
                <a16:creationId xmlns:a16="http://schemas.microsoft.com/office/drawing/2014/main" id="{FFBDCA7E-10C1-369F-3FE9-704B469545D9}"/>
              </a:ext>
            </a:extLst>
          </p:cNvPr>
          <p:cNvSpPr txBox="1"/>
          <p:nvPr/>
        </p:nvSpPr>
        <p:spPr>
          <a:xfrm>
            <a:off x="504825" y="1911229"/>
            <a:ext cx="8568055" cy="2308324"/>
          </a:xfrm>
          <a:prstGeom prst="rect">
            <a:avLst/>
          </a:prstGeom>
          <a:noFill/>
        </p:spPr>
        <p:txBody>
          <a:bodyPr wrap="square" rtlCol="0">
            <a:spAutoFit/>
          </a:bodyPr>
          <a:lstStyle/>
          <a:p>
            <a:r>
              <a:rPr lang="nl-NL" noProof="0">
                <a:latin typeface="Montserrat" pitchFamily="2" charset="0"/>
              </a:rPr>
              <a:t>Schrijf een programma dat de som van alle getallen van 1 tot 100 berekent en weergeeft.</a:t>
            </a:r>
          </a:p>
          <a:p>
            <a:endParaRPr lang="nl-NL" noProof="0">
              <a:latin typeface="Montserrat" pitchFamily="2" charset="0"/>
            </a:endParaRPr>
          </a:p>
          <a:p>
            <a:r>
              <a:rPr lang="nl-NL" noProof="0">
                <a:latin typeface="Montserrat" pitchFamily="2" charset="0"/>
              </a:rPr>
              <a:t>Als je klaar bent mag je je vinger opsteken en je bekomen resultaat delen.</a:t>
            </a:r>
          </a:p>
          <a:p>
            <a:endParaRPr lang="nl-NL" noProof="0">
              <a:latin typeface="Montserrat" pitchFamily="2" charset="0"/>
            </a:endParaRPr>
          </a:p>
          <a:p>
            <a:r>
              <a:rPr lang="nl-NL" noProof="0">
                <a:solidFill>
                  <a:srgbClr val="764652"/>
                </a:solidFill>
                <a:latin typeface="Montserrat" pitchFamily="2" charset="77"/>
              </a:rPr>
              <a:t>De som van de getallen van 1 tot 100 is gelijk aan 5050.</a:t>
            </a:r>
          </a:p>
          <a:p>
            <a:endParaRPr lang="nl-NL" noProof="0">
              <a:latin typeface="Montserrat" pitchFamily="2" charset="0"/>
            </a:endParaRPr>
          </a:p>
        </p:txBody>
      </p:sp>
      <p:pic>
        <p:nvPicPr>
          <p:cNvPr id="3" name="Afbeelding 2" descr="Afbeelding met tekst, schermopname, zwart, zwart-wit&#10;&#10;Door AI gegenereerde inhoud is mogelijk onjuist.">
            <a:extLst>
              <a:ext uri="{FF2B5EF4-FFF2-40B4-BE49-F238E27FC236}">
                <a16:creationId xmlns:a16="http://schemas.microsoft.com/office/drawing/2014/main" id="{0F4E4E31-E105-422E-1F59-B997F2870CBB}"/>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41109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76588-7112-7C15-7B23-0D3DF7EF74A2}"/>
            </a:ext>
          </a:extLst>
        </p:cNvPr>
        <p:cNvGrpSpPr/>
        <p:nvPr/>
      </p:nvGrpSpPr>
      <p:grpSpPr>
        <a:xfrm>
          <a:off x="0" y="0"/>
          <a:ext cx="0" cy="0"/>
          <a:chOff x="0" y="0"/>
          <a:chExt cx="0" cy="0"/>
        </a:xfrm>
      </p:grpSpPr>
      <p:pic>
        <p:nvPicPr>
          <p:cNvPr id="13" name="Afbeelding 12" descr="Afbeelding met tekst, menu, schoolbord, handschrift&#10;&#10;Door AI gegenereerde inhoud is mogelijk onjuist.">
            <a:extLst>
              <a:ext uri="{FF2B5EF4-FFF2-40B4-BE49-F238E27FC236}">
                <a16:creationId xmlns:a16="http://schemas.microsoft.com/office/drawing/2014/main" id="{5FEDEFD7-8205-5142-F7BF-75BB4E253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Ondertitel 2">
            <a:extLst>
              <a:ext uri="{FF2B5EF4-FFF2-40B4-BE49-F238E27FC236}">
                <a16:creationId xmlns:a16="http://schemas.microsoft.com/office/drawing/2014/main" id="{7016C07B-6949-1EC9-069A-817E0E93863F}"/>
              </a:ext>
            </a:extLst>
          </p:cNvPr>
          <p:cNvSpPr txBox="1">
            <a:spLocks/>
          </p:cNvSpPr>
          <p:nvPr/>
        </p:nvSpPr>
        <p:spPr>
          <a:xfrm>
            <a:off x="113931" y="6200436"/>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200" noProof="0">
                <a:solidFill>
                  <a:srgbClr val="50242F"/>
                </a:solidFill>
              </a:rPr>
              <a:t>Hogeschool UCLL</a:t>
            </a:r>
          </a:p>
          <a:p>
            <a:pPr algn="l"/>
            <a:r>
              <a:rPr lang="nl-NL" sz="1200" noProof="0">
                <a:solidFill>
                  <a:srgbClr val="50242F"/>
                </a:solidFill>
              </a:rPr>
              <a:t>STEM-project genetica en lineaire algebra</a:t>
            </a:r>
          </a:p>
        </p:txBody>
      </p:sp>
    </p:spTree>
    <p:extLst>
      <p:ext uri="{BB962C8B-B14F-4D97-AF65-F5344CB8AC3E}">
        <p14:creationId xmlns:p14="http://schemas.microsoft.com/office/powerpoint/2010/main" val="2413216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61A33-1671-747F-D64A-94B962271C3A}"/>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C3F1A7EA-0419-EAB7-453D-2AB57E68A7A9}"/>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F38196B1-0810-07AC-2E27-AC112764BC89}"/>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13A05547-31BD-D4C2-0231-1FA40B7DBDC2}"/>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54C1E9EA-AB3E-6D85-C9ED-B528680AEF36}"/>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Oplossing for-lus</a:t>
            </a:r>
          </a:p>
        </p:txBody>
      </p:sp>
      <p:sp>
        <p:nvSpPr>
          <p:cNvPr id="19" name="Tekstvak 18">
            <a:extLst>
              <a:ext uri="{FF2B5EF4-FFF2-40B4-BE49-F238E27FC236}">
                <a16:creationId xmlns:a16="http://schemas.microsoft.com/office/drawing/2014/main" id="{30A4A7EE-8FA9-0754-FED4-FE1F2E4D1396}"/>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41</a:t>
            </a:r>
          </a:p>
        </p:txBody>
      </p:sp>
      <p:pic>
        <p:nvPicPr>
          <p:cNvPr id="3" name="Afbeelding 2">
            <a:extLst>
              <a:ext uri="{FF2B5EF4-FFF2-40B4-BE49-F238E27FC236}">
                <a16:creationId xmlns:a16="http://schemas.microsoft.com/office/drawing/2014/main" id="{01042C7C-B456-CF71-1C47-782D9C144CE5}"/>
              </a:ext>
            </a:extLst>
          </p:cNvPr>
          <p:cNvPicPr>
            <a:picLocks noChangeAspect="1"/>
          </p:cNvPicPr>
          <p:nvPr/>
        </p:nvPicPr>
        <p:blipFill rotWithShape="1">
          <a:blip r:embed="rId3"/>
          <a:srcRect r="71368" b="50086"/>
          <a:stretch/>
        </p:blipFill>
        <p:spPr bwMode="auto">
          <a:xfrm>
            <a:off x="733294" y="1561963"/>
            <a:ext cx="5848611" cy="3917779"/>
          </a:xfrm>
          <a:prstGeom prst="rect">
            <a:avLst/>
          </a:prstGeom>
          <a:ln>
            <a:noFill/>
          </a:ln>
          <a:extLst>
            <a:ext uri="{53640926-AAD7-44D8-BBD7-CCE9431645EC}">
              <a14:shadowObscured xmlns:a14="http://schemas.microsoft.com/office/drawing/2010/main"/>
            </a:ext>
          </a:extLst>
        </p:spPr>
      </p:pic>
      <p:pic>
        <p:nvPicPr>
          <p:cNvPr id="2" name="Afbeelding 1" descr="Afbeelding met tekst, schermopname, zwart, zwart-wit&#10;&#10;Door AI gegenereerde inhoud is mogelijk onjuist.">
            <a:extLst>
              <a:ext uri="{FF2B5EF4-FFF2-40B4-BE49-F238E27FC236}">
                <a16:creationId xmlns:a16="http://schemas.microsoft.com/office/drawing/2014/main" id="{D21F54CE-6F01-368C-99F4-43A509E3625F}"/>
              </a:ext>
            </a:extLst>
          </p:cNvPr>
          <p:cNvPicPr>
            <a:picLocks noChangeAspect="1"/>
          </p:cNvPicPr>
          <p:nvPr/>
        </p:nvPicPr>
        <p:blipFill>
          <a:blip r:embed="rId4">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156187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6029F-CED6-A858-81C9-4ED83CBF52E9}"/>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70349075-4468-CEE7-612B-AD4A4228DEEE}"/>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pic>
        <p:nvPicPr>
          <p:cNvPr id="11" name="Afbeelding 10" descr="Afbeelding met schermopname, computer, tekst, ontwerp&#10;&#10;Door AI gegenereerde inhoud is mogelijk onjuist.">
            <a:extLst>
              <a:ext uri="{FF2B5EF4-FFF2-40B4-BE49-F238E27FC236}">
                <a16:creationId xmlns:a16="http://schemas.microsoft.com/office/drawing/2014/main" id="{7D12ACCD-4C73-6FE2-5E08-2CCE520950CA}"/>
              </a:ext>
            </a:extLst>
          </p:cNvPr>
          <p:cNvPicPr>
            <a:picLocks noChangeAspect="1"/>
          </p:cNvPicPr>
          <p:nvPr/>
        </p:nvPicPr>
        <p:blipFill>
          <a:blip r:embed="rId4">
            <a:extLst>
              <a:ext uri="{28A0092B-C50C-407E-A947-70E740481C1C}">
                <a14:useLocalDpi xmlns:a14="http://schemas.microsoft.com/office/drawing/2010/main" val="0"/>
              </a:ext>
            </a:extLst>
          </a:blip>
          <a:srcRect t="6579" b="12743"/>
          <a:stretch/>
        </p:blipFill>
        <p:spPr>
          <a:xfrm>
            <a:off x="1536395" y="1656492"/>
            <a:ext cx="9119210" cy="5201508"/>
          </a:xfrm>
          <a:prstGeom prst="rect">
            <a:avLst/>
          </a:prstGeom>
        </p:spPr>
      </p:pic>
      <p:sp>
        <p:nvSpPr>
          <p:cNvPr id="9" name="Ondertitel 2">
            <a:extLst>
              <a:ext uri="{FF2B5EF4-FFF2-40B4-BE49-F238E27FC236}">
                <a16:creationId xmlns:a16="http://schemas.microsoft.com/office/drawing/2014/main" id="{B84918E7-0F55-B804-5D97-466503A54CA0}"/>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AE1AC829-6A9B-A0F5-5258-1D5C4AC545C8}"/>
              </a:ext>
            </a:extLst>
          </p:cNvPr>
          <p:cNvSpPr>
            <a:spLocks noChangeArrowheads="1"/>
          </p:cNvSpPr>
          <p:nvPr/>
        </p:nvSpPr>
        <p:spPr bwMode="auto">
          <a:xfrm flipV="1">
            <a:off x="4421861" y="2181219"/>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5F0C60F4-B18B-0043-3FDF-55965CC5C1FC}"/>
              </a:ext>
            </a:extLst>
          </p:cNvPr>
          <p:cNvSpPr txBox="1">
            <a:spLocks/>
          </p:cNvSpPr>
          <p:nvPr/>
        </p:nvSpPr>
        <p:spPr>
          <a:xfrm>
            <a:off x="363946" y="552289"/>
            <a:ext cx="9975808"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Lesliematrix-rekenmachine</a:t>
            </a:r>
          </a:p>
        </p:txBody>
      </p:sp>
      <p:sp>
        <p:nvSpPr>
          <p:cNvPr id="19" name="Tekstvak 18">
            <a:extLst>
              <a:ext uri="{FF2B5EF4-FFF2-40B4-BE49-F238E27FC236}">
                <a16:creationId xmlns:a16="http://schemas.microsoft.com/office/drawing/2014/main" id="{9CFB9CA3-D136-40FF-F9D3-D4FA6B0B02B7}"/>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41</a:t>
            </a:r>
          </a:p>
        </p:txBody>
      </p:sp>
      <p:sp>
        <p:nvSpPr>
          <p:cNvPr id="5" name="Tekstvak 4">
            <a:extLst>
              <a:ext uri="{FF2B5EF4-FFF2-40B4-BE49-F238E27FC236}">
                <a16:creationId xmlns:a16="http://schemas.microsoft.com/office/drawing/2014/main" id="{91315CF3-D552-2363-91E7-907C1C4C50DA}"/>
              </a:ext>
            </a:extLst>
          </p:cNvPr>
          <p:cNvSpPr txBox="1"/>
          <p:nvPr/>
        </p:nvSpPr>
        <p:spPr>
          <a:xfrm>
            <a:off x="2070553" y="2510750"/>
            <a:ext cx="2089817" cy="923330"/>
          </a:xfrm>
          <a:prstGeom prst="rect">
            <a:avLst/>
          </a:prstGeom>
          <a:noFill/>
        </p:spPr>
        <p:txBody>
          <a:bodyPr wrap="square" rtlCol="0">
            <a:spAutoFit/>
          </a:bodyPr>
          <a:lstStyle/>
          <a:p>
            <a:pPr algn="ctr"/>
            <a:r>
              <a:rPr lang="nl-NL" noProof="0">
                <a:solidFill>
                  <a:srgbClr val="764652"/>
                </a:solidFill>
                <a:latin typeface="Montserrat" pitchFamily="2" charset="77"/>
              </a:rPr>
              <a:t>Startpopulatie, Lesliematrix en een periode.</a:t>
            </a:r>
          </a:p>
        </p:txBody>
      </p:sp>
      <p:sp>
        <p:nvSpPr>
          <p:cNvPr id="6" name="Tekstvak 5">
            <a:extLst>
              <a:ext uri="{FF2B5EF4-FFF2-40B4-BE49-F238E27FC236}">
                <a16:creationId xmlns:a16="http://schemas.microsoft.com/office/drawing/2014/main" id="{D1CFA686-1E68-22B9-7842-0A158F8E740C}"/>
              </a:ext>
            </a:extLst>
          </p:cNvPr>
          <p:cNvSpPr txBox="1"/>
          <p:nvPr/>
        </p:nvSpPr>
        <p:spPr>
          <a:xfrm>
            <a:off x="4625633" y="5017143"/>
            <a:ext cx="2900093" cy="1477328"/>
          </a:xfrm>
          <a:prstGeom prst="rect">
            <a:avLst/>
          </a:prstGeom>
          <a:noFill/>
        </p:spPr>
        <p:txBody>
          <a:bodyPr wrap="square" rtlCol="0">
            <a:spAutoFit/>
          </a:bodyPr>
          <a:lstStyle/>
          <a:p>
            <a:pPr algn="ctr"/>
            <a:r>
              <a:rPr lang="nl-NL" noProof="0">
                <a:solidFill>
                  <a:srgbClr val="764652"/>
                </a:solidFill>
                <a:latin typeface="Montserrat" pitchFamily="2" charset="77"/>
              </a:rPr>
              <a:t>De populatie vermenigvuldigen met de Lesliematrix. Herhalen voor het aantal gevraagde jaren.</a:t>
            </a:r>
          </a:p>
        </p:txBody>
      </p:sp>
      <p:sp>
        <p:nvSpPr>
          <p:cNvPr id="7" name="Tekstvak 6">
            <a:extLst>
              <a:ext uri="{FF2B5EF4-FFF2-40B4-BE49-F238E27FC236}">
                <a16:creationId xmlns:a16="http://schemas.microsoft.com/office/drawing/2014/main" id="{D54528E1-390D-6DC7-AB5F-CC088BB85133}"/>
              </a:ext>
            </a:extLst>
          </p:cNvPr>
          <p:cNvSpPr txBox="1"/>
          <p:nvPr/>
        </p:nvSpPr>
        <p:spPr>
          <a:xfrm>
            <a:off x="8031632" y="2609028"/>
            <a:ext cx="2089817" cy="646331"/>
          </a:xfrm>
          <a:prstGeom prst="rect">
            <a:avLst/>
          </a:prstGeom>
          <a:noFill/>
        </p:spPr>
        <p:txBody>
          <a:bodyPr wrap="square" rtlCol="0">
            <a:spAutoFit/>
          </a:bodyPr>
          <a:lstStyle/>
          <a:p>
            <a:pPr algn="ctr"/>
            <a:r>
              <a:rPr lang="nl-NL" noProof="0">
                <a:solidFill>
                  <a:srgbClr val="764652"/>
                </a:solidFill>
                <a:latin typeface="Montserrat" pitchFamily="2" charset="77"/>
              </a:rPr>
              <a:t>De populatie per generatie.</a:t>
            </a:r>
          </a:p>
        </p:txBody>
      </p:sp>
    </p:spTree>
    <p:extLst>
      <p:ext uri="{BB962C8B-B14F-4D97-AF65-F5344CB8AC3E}">
        <p14:creationId xmlns:p14="http://schemas.microsoft.com/office/powerpoint/2010/main" val="55306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21250-A1F3-83AE-4B05-6AD43B6543BB}"/>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E4EBC810-D6BE-36EE-6CAB-4E0019ECAABA}"/>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pic>
        <p:nvPicPr>
          <p:cNvPr id="10" name="Afbeelding 9" descr="Afbeelding met tekst, schermopname, zwart, zwart-wit&#10;&#10;Door AI gegenereerde inhoud is mogelijk onjuist.">
            <a:extLst>
              <a:ext uri="{FF2B5EF4-FFF2-40B4-BE49-F238E27FC236}">
                <a16:creationId xmlns:a16="http://schemas.microsoft.com/office/drawing/2014/main" id="{F106C74D-656B-3662-44DC-BC7C62354970}"/>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
        <p:nvSpPr>
          <p:cNvPr id="9" name="Ondertitel 2">
            <a:extLst>
              <a:ext uri="{FF2B5EF4-FFF2-40B4-BE49-F238E27FC236}">
                <a16:creationId xmlns:a16="http://schemas.microsoft.com/office/drawing/2014/main" id="{63F75A83-CFD9-1F08-B77F-FE8DB194A344}"/>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C81DF132-17FE-B2D2-5448-56FE602A5A34}"/>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4E07D091-0D50-3978-F78E-086CEC3C8D64}"/>
              </a:ext>
            </a:extLst>
          </p:cNvPr>
          <p:cNvSpPr txBox="1">
            <a:spLocks/>
          </p:cNvSpPr>
          <p:nvPr/>
        </p:nvSpPr>
        <p:spPr>
          <a:xfrm>
            <a:off x="381000" y="555703"/>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Lesliematrix-rekenmachine</a:t>
            </a:r>
          </a:p>
        </p:txBody>
      </p:sp>
      <p:sp>
        <p:nvSpPr>
          <p:cNvPr id="19" name="Tekstvak 18">
            <a:extLst>
              <a:ext uri="{FF2B5EF4-FFF2-40B4-BE49-F238E27FC236}">
                <a16:creationId xmlns:a16="http://schemas.microsoft.com/office/drawing/2014/main" id="{CA1C3F20-A8A3-B41B-F0AF-D9EE10C18BED}"/>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42</a:t>
            </a:r>
          </a:p>
        </p:txBody>
      </p:sp>
      <p:sp>
        <p:nvSpPr>
          <p:cNvPr id="2" name="Tekstvak 1">
            <a:extLst>
              <a:ext uri="{FF2B5EF4-FFF2-40B4-BE49-F238E27FC236}">
                <a16:creationId xmlns:a16="http://schemas.microsoft.com/office/drawing/2014/main" id="{1ADB4D38-4998-9296-4313-41EF95D75FC6}"/>
              </a:ext>
            </a:extLst>
          </p:cNvPr>
          <p:cNvSpPr txBox="1"/>
          <p:nvPr/>
        </p:nvSpPr>
        <p:spPr>
          <a:xfrm>
            <a:off x="469654" y="2235792"/>
            <a:ext cx="5122252" cy="369332"/>
          </a:xfrm>
          <a:prstGeom prst="rect">
            <a:avLst/>
          </a:prstGeom>
          <a:noFill/>
        </p:spPr>
        <p:txBody>
          <a:bodyPr wrap="square" rtlCol="0">
            <a:spAutoFit/>
          </a:bodyPr>
          <a:lstStyle/>
          <a:p>
            <a:r>
              <a:rPr lang="nl-NL" noProof="0">
                <a:latin typeface="Montserrat" pitchFamily="2" charset="0"/>
              </a:rPr>
              <a:t>We vertrekken vanuit volgend voorbeeld:</a:t>
            </a:r>
          </a:p>
        </p:txBody>
      </p:sp>
      <p:pic>
        <p:nvPicPr>
          <p:cNvPr id="6" name="Afbeelding 5" descr="Afbeelding met Lettertype, tekst, nummer, diagram&#10;&#10;Door AI gegenereerde inhoud is mogelijk onjuist.">
            <a:extLst>
              <a:ext uri="{FF2B5EF4-FFF2-40B4-BE49-F238E27FC236}">
                <a16:creationId xmlns:a16="http://schemas.microsoft.com/office/drawing/2014/main" id="{1AA0FD3F-F7BA-016D-7073-EB0DF4B30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54" y="2932524"/>
            <a:ext cx="8361680" cy="1809754"/>
          </a:xfrm>
          <a:prstGeom prst="rect">
            <a:avLst/>
          </a:prstGeom>
        </p:spPr>
      </p:pic>
    </p:spTree>
    <p:extLst>
      <p:ext uri="{BB962C8B-B14F-4D97-AF65-F5344CB8AC3E}">
        <p14:creationId xmlns:p14="http://schemas.microsoft.com/office/powerpoint/2010/main" val="130183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C5716-4B59-0E3A-4576-F6D8CD3FC015}"/>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89AD0DEB-55D4-F965-078C-CBC1D5D1D365}"/>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47A8A168-F31D-5F4C-D9FB-A1E2C1E813D7}"/>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43E52C11-5304-5900-2405-1395CD70ED63}"/>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F3FC61AE-0231-66D1-BEE9-D0EE7B003505}"/>
              </a:ext>
            </a:extLst>
          </p:cNvPr>
          <p:cNvSpPr txBox="1">
            <a:spLocks/>
          </p:cNvSpPr>
          <p:nvPr/>
        </p:nvSpPr>
        <p:spPr>
          <a:xfrm>
            <a:off x="381000" y="555703"/>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Lesliematrix-rekenmachine</a:t>
            </a:r>
          </a:p>
        </p:txBody>
      </p:sp>
      <p:sp>
        <p:nvSpPr>
          <p:cNvPr id="19" name="Tekstvak 18">
            <a:extLst>
              <a:ext uri="{FF2B5EF4-FFF2-40B4-BE49-F238E27FC236}">
                <a16:creationId xmlns:a16="http://schemas.microsoft.com/office/drawing/2014/main" id="{E5A9E869-A1C9-6E18-BB6D-DE09BFD4F6F3}"/>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42</a:t>
            </a:r>
          </a:p>
        </p:txBody>
      </p:sp>
      <p:sp>
        <p:nvSpPr>
          <p:cNvPr id="2" name="Tekstvak 1">
            <a:extLst>
              <a:ext uri="{FF2B5EF4-FFF2-40B4-BE49-F238E27FC236}">
                <a16:creationId xmlns:a16="http://schemas.microsoft.com/office/drawing/2014/main" id="{9F0FB4CF-CE41-0708-CC5A-739293C13C65}"/>
              </a:ext>
            </a:extLst>
          </p:cNvPr>
          <p:cNvSpPr txBox="1"/>
          <p:nvPr/>
        </p:nvSpPr>
        <p:spPr>
          <a:xfrm>
            <a:off x="380999" y="2436654"/>
            <a:ext cx="8336281" cy="1477328"/>
          </a:xfrm>
          <a:prstGeom prst="rect">
            <a:avLst/>
          </a:prstGeom>
          <a:noFill/>
        </p:spPr>
        <p:txBody>
          <a:bodyPr wrap="square" rtlCol="0">
            <a:spAutoFit/>
          </a:bodyPr>
          <a:lstStyle/>
          <a:p>
            <a:r>
              <a:rPr lang="nl-NL" noProof="0">
                <a:latin typeface="Montserrat" pitchFamily="2" charset="0"/>
              </a:rPr>
              <a:t>Wat gebeurt er als we het programma laten runnen? Hoe komt dat?</a:t>
            </a:r>
          </a:p>
          <a:p>
            <a:endParaRPr lang="nl-NL" noProof="0">
              <a:latin typeface="Montserrat" pitchFamily="2" charset="0"/>
            </a:endParaRPr>
          </a:p>
          <a:p>
            <a:r>
              <a:rPr lang="nl-NL" noProof="0">
                <a:solidFill>
                  <a:srgbClr val="764652"/>
                </a:solidFill>
                <a:latin typeface="Montserrat" pitchFamily="2" charset="77"/>
                <a:sym typeface="Wingdings" panose="05000000000000000000" pitchFamily="2" charset="2"/>
              </a:rPr>
              <a:t> </a:t>
            </a:r>
            <a:r>
              <a:rPr lang="nl-NL" noProof="0">
                <a:solidFill>
                  <a:srgbClr val="764652"/>
                </a:solidFill>
                <a:latin typeface="Montserrat" pitchFamily="2" charset="77"/>
              </a:rPr>
              <a:t>Het programma lijkt niets te doen. Dat komt doordat we geen print-</a:t>
            </a:r>
            <a:r>
              <a:rPr lang="nl-NL">
                <a:solidFill>
                  <a:schemeClr val="bg1"/>
                </a:solidFill>
                <a:latin typeface="Montserrat" pitchFamily="2" charset="77"/>
                <a:sym typeface="Wingdings" panose="05000000000000000000" pitchFamily="2" charset="2"/>
              </a:rPr>
              <a:t> </a:t>
            </a:r>
            <a:r>
              <a:rPr lang="nl-NL">
                <a:solidFill>
                  <a:srgbClr val="764652"/>
                </a:solidFill>
                <a:latin typeface="Montserrat" pitchFamily="2" charset="77"/>
                <a:sym typeface="Wingdings" panose="05000000000000000000" pitchFamily="2" charset="2"/>
              </a:rPr>
              <a:t> </a:t>
            </a:r>
            <a:r>
              <a:rPr lang="nl-NL" noProof="0">
                <a:solidFill>
                  <a:srgbClr val="764652"/>
                </a:solidFill>
                <a:latin typeface="Montserrat" pitchFamily="2" charset="77"/>
              </a:rPr>
              <a:t>functie gebruiken en dus vragen we het programma niet voor </a:t>
            </a:r>
            <a:r>
              <a:rPr lang="nl-NL">
                <a:solidFill>
                  <a:schemeClr val="bg1"/>
                </a:solidFill>
                <a:latin typeface="Montserrat" pitchFamily="2" charset="77"/>
                <a:sym typeface="Wingdings" panose="05000000000000000000" pitchFamily="2" charset="2"/>
              </a:rPr>
              <a:t>   </a:t>
            </a:r>
            <a:r>
              <a:rPr lang="nl-NL" noProof="0">
                <a:solidFill>
                  <a:srgbClr val="764652"/>
                </a:solidFill>
                <a:latin typeface="Montserrat" pitchFamily="2" charset="77"/>
              </a:rPr>
              <a:t>output.</a:t>
            </a:r>
          </a:p>
        </p:txBody>
      </p:sp>
      <p:pic>
        <p:nvPicPr>
          <p:cNvPr id="3" name="Afbeelding 2" descr="Afbeelding met tekst, schermopname, zwart, zwart-wit&#10;&#10;Door AI gegenereerde inhoud is mogelijk onjuist.">
            <a:extLst>
              <a:ext uri="{FF2B5EF4-FFF2-40B4-BE49-F238E27FC236}">
                <a16:creationId xmlns:a16="http://schemas.microsoft.com/office/drawing/2014/main" id="{4E08D1D9-B0D9-751E-BDC6-3D97BE867F5A}"/>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33827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C09F7-062B-A223-EC6A-469617F31AF6}"/>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54463E04-E3CA-B5B6-3CC6-0C153BD43915}"/>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8AD72412-133E-8A2B-26C2-B170FC866EF4}"/>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CCC827CC-FDD5-2BC3-AF32-32471CD2665F}"/>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4A553922-F9F9-9A3C-B083-CB7FB130B647}"/>
              </a:ext>
            </a:extLst>
          </p:cNvPr>
          <p:cNvSpPr txBox="1">
            <a:spLocks/>
          </p:cNvSpPr>
          <p:nvPr/>
        </p:nvSpPr>
        <p:spPr>
          <a:xfrm>
            <a:off x="381000" y="555703"/>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Lesliematrix-rekenmachine</a:t>
            </a:r>
          </a:p>
        </p:txBody>
      </p:sp>
      <p:sp>
        <p:nvSpPr>
          <p:cNvPr id="19" name="Tekstvak 18">
            <a:extLst>
              <a:ext uri="{FF2B5EF4-FFF2-40B4-BE49-F238E27FC236}">
                <a16:creationId xmlns:a16="http://schemas.microsoft.com/office/drawing/2014/main" id="{61328334-4C4F-9D5E-8BF9-D716A97DE28F}"/>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43</a:t>
            </a:r>
          </a:p>
        </p:txBody>
      </p:sp>
      <p:sp>
        <p:nvSpPr>
          <p:cNvPr id="2" name="Tekstvak 1">
            <a:extLst>
              <a:ext uri="{FF2B5EF4-FFF2-40B4-BE49-F238E27FC236}">
                <a16:creationId xmlns:a16="http://schemas.microsoft.com/office/drawing/2014/main" id="{4878F000-5496-AA0B-4944-A1C60D703637}"/>
              </a:ext>
            </a:extLst>
          </p:cNvPr>
          <p:cNvSpPr txBox="1"/>
          <p:nvPr/>
        </p:nvSpPr>
        <p:spPr>
          <a:xfrm>
            <a:off x="504825" y="2274838"/>
            <a:ext cx="8369337" cy="2585323"/>
          </a:xfrm>
          <a:prstGeom prst="rect">
            <a:avLst/>
          </a:prstGeom>
          <a:noFill/>
        </p:spPr>
        <p:txBody>
          <a:bodyPr wrap="square" rtlCol="0">
            <a:spAutoFit/>
          </a:bodyPr>
          <a:lstStyle/>
          <a:p>
            <a:r>
              <a:rPr lang="nl-NL" b="1" noProof="0">
                <a:latin typeface="Montserrat" pitchFamily="2" charset="0"/>
              </a:rPr>
              <a:t>Neem terug een kijkje naar het voorbeeld. Vanaf welke generatie zal de populatie een waarde lager dan bevatten?</a:t>
            </a:r>
          </a:p>
          <a:p>
            <a:endParaRPr lang="nl-NL" noProof="0">
              <a:latin typeface="Montserrat" pitchFamily="2" charset="0"/>
            </a:endParaRPr>
          </a:p>
          <a:p>
            <a:r>
              <a:rPr lang="nl-NL" noProof="0">
                <a:solidFill>
                  <a:srgbClr val="764652"/>
                </a:solidFill>
                <a:latin typeface="Montserrat" pitchFamily="2" charset="77"/>
              </a:rPr>
              <a:t>Vanaf de derde generatie.</a:t>
            </a:r>
          </a:p>
          <a:p>
            <a:endParaRPr lang="nl-NL" noProof="0">
              <a:solidFill>
                <a:srgbClr val="764652"/>
              </a:solidFill>
              <a:latin typeface="Montserrat" pitchFamily="2" charset="77"/>
            </a:endParaRPr>
          </a:p>
          <a:p>
            <a:r>
              <a:rPr lang="nl-NL" b="1" noProof="0">
                <a:latin typeface="Montserrat" pitchFamily="2" charset="77"/>
              </a:rPr>
              <a:t>Vanaf welke generatie zal de populatie een waarde van 500 of hoger bevatten?</a:t>
            </a:r>
          </a:p>
          <a:p>
            <a:endParaRPr lang="nl-NL" noProof="0">
              <a:solidFill>
                <a:srgbClr val="764652"/>
              </a:solidFill>
              <a:latin typeface="Montserrat" pitchFamily="2" charset="77"/>
            </a:endParaRPr>
          </a:p>
          <a:p>
            <a:r>
              <a:rPr lang="nl-NL" noProof="0">
                <a:solidFill>
                  <a:srgbClr val="764652"/>
                </a:solidFill>
                <a:latin typeface="Montserrat" pitchFamily="2" charset="77"/>
              </a:rPr>
              <a:t>Vanaf de dertiende generatie.</a:t>
            </a:r>
          </a:p>
        </p:txBody>
      </p:sp>
      <p:pic>
        <p:nvPicPr>
          <p:cNvPr id="3" name="Afbeelding 2" descr="Afbeelding met tekst, schermopname, zwart, zwart-wit&#10;&#10;Door AI gegenereerde inhoud is mogelijk onjuist.">
            <a:extLst>
              <a:ext uri="{FF2B5EF4-FFF2-40B4-BE49-F238E27FC236}">
                <a16:creationId xmlns:a16="http://schemas.microsoft.com/office/drawing/2014/main" id="{8A459EAF-C3FF-19D5-4599-6B53FDDF8471}"/>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230515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F6E-054D-FC8E-8CDB-C3DBDD455C36}"/>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8EC6B2F5-3099-CDEF-2FD2-E0DCA8951B56}"/>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12F57C73-FF5A-9BE9-0432-2E153197D1C8}"/>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A932AB50-C5FE-9B05-808E-32BDC373CEA4}"/>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FF90EB5C-9746-3467-9E70-3F291856BE59}"/>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Oefeningen</a:t>
            </a:r>
          </a:p>
        </p:txBody>
      </p:sp>
      <p:sp>
        <p:nvSpPr>
          <p:cNvPr id="19" name="Tekstvak 18">
            <a:extLst>
              <a:ext uri="{FF2B5EF4-FFF2-40B4-BE49-F238E27FC236}">
                <a16:creationId xmlns:a16="http://schemas.microsoft.com/office/drawing/2014/main" id="{D0269FF8-9E6A-DBE5-D316-D584D9012296}"/>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44</a:t>
            </a:r>
          </a:p>
        </p:txBody>
      </p:sp>
      <p:sp>
        <p:nvSpPr>
          <p:cNvPr id="2" name="Tekstvak 1">
            <a:extLst>
              <a:ext uri="{FF2B5EF4-FFF2-40B4-BE49-F238E27FC236}">
                <a16:creationId xmlns:a16="http://schemas.microsoft.com/office/drawing/2014/main" id="{AC33E0B5-4B90-AD03-BB61-E6C8385D4C6D}"/>
              </a:ext>
            </a:extLst>
          </p:cNvPr>
          <p:cNvSpPr txBox="1"/>
          <p:nvPr/>
        </p:nvSpPr>
        <p:spPr>
          <a:xfrm>
            <a:off x="1326399" y="1644921"/>
            <a:ext cx="7547763" cy="646331"/>
          </a:xfrm>
          <a:prstGeom prst="rect">
            <a:avLst/>
          </a:prstGeom>
          <a:noFill/>
        </p:spPr>
        <p:txBody>
          <a:bodyPr wrap="square" rtlCol="0">
            <a:spAutoFit/>
          </a:bodyPr>
          <a:lstStyle/>
          <a:p>
            <a:r>
              <a:rPr lang="nl-NL" noProof="0">
                <a:latin typeface="Montserrat" pitchFamily="2" charset="0"/>
              </a:rPr>
              <a:t>Beschouw volgende populatie die gemodelleerd kan worden door volgende Lesliematrix:</a:t>
            </a:r>
          </a:p>
        </p:txBody>
      </p:sp>
      <p:pic>
        <p:nvPicPr>
          <p:cNvPr id="3" name="Graphic 2">
            <a:extLst>
              <a:ext uri="{FF2B5EF4-FFF2-40B4-BE49-F238E27FC236}">
                <a16:creationId xmlns:a16="http://schemas.microsoft.com/office/drawing/2014/main" id="{FD577D44-1502-D78D-4BD2-7BB5965D86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645" y="1677091"/>
            <a:ext cx="720000" cy="576000"/>
          </a:xfrm>
          <a:prstGeom prst="rect">
            <a:avLst/>
          </a:prstGeom>
        </p:spPr>
      </p:pic>
      <p:pic>
        <p:nvPicPr>
          <p:cNvPr id="5" name="Afbeelding 4" descr="Afbeelding met tekst, schermopname, zwart, zwart-wit&#10;&#10;Door AI gegenereerde inhoud is mogelijk onjuist.">
            <a:extLst>
              <a:ext uri="{FF2B5EF4-FFF2-40B4-BE49-F238E27FC236}">
                <a16:creationId xmlns:a16="http://schemas.microsoft.com/office/drawing/2014/main" id="{14F606D4-3E30-7A7F-4DCE-F519D92D9924}"/>
              </a:ext>
            </a:extLst>
          </p:cNvPr>
          <p:cNvPicPr>
            <a:picLocks noChangeAspect="1"/>
          </p:cNvPicPr>
          <p:nvPr/>
        </p:nvPicPr>
        <p:blipFill>
          <a:blip r:embed="rId5">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pic>
        <p:nvPicPr>
          <p:cNvPr id="8" name="Afbeelding 7" descr="Afbeelding met Lettertype, tekst, nummer, diagram&#10;&#10;Door AI gegenereerde inhoud is mogelijk onjuist.">
            <a:extLst>
              <a:ext uri="{FF2B5EF4-FFF2-40B4-BE49-F238E27FC236}">
                <a16:creationId xmlns:a16="http://schemas.microsoft.com/office/drawing/2014/main" id="{326F7193-D980-13EA-C41A-E7417DD039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399" y="2577493"/>
            <a:ext cx="6244667" cy="1318967"/>
          </a:xfrm>
          <a:prstGeom prst="rect">
            <a:avLst/>
          </a:prstGeom>
        </p:spPr>
      </p:pic>
      <p:sp>
        <p:nvSpPr>
          <p:cNvPr id="10" name="Tekstvak 9">
            <a:extLst>
              <a:ext uri="{FF2B5EF4-FFF2-40B4-BE49-F238E27FC236}">
                <a16:creationId xmlns:a16="http://schemas.microsoft.com/office/drawing/2014/main" id="{0958186B-AFA5-D5BA-2280-3056A08165CB}"/>
              </a:ext>
            </a:extLst>
          </p:cNvPr>
          <p:cNvSpPr txBox="1"/>
          <p:nvPr/>
        </p:nvSpPr>
        <p:spPr>
          <a:xfrm>
            <a:off x="447645" y="4254947"/>
            <a:ext cx="9219686" cy="1754326"/>
          </a:xfrm>
          <a:prstGeom prst="rect">
            <a:avLst/>
          </a:prstGeom>
          <a:noFill/>
        </p:spPr>
        <p:txBody>
          <a:bodyPr wrap="square" rtlCol="0">
            <a:spAutoFit/>
          </a:bodyPr>
          <a:lstStyle/>
          <a:p>
            <a:pPr marL="342900" indent="-342900">
              <a:buFont typeface="+mj-lt"/>
              <a:buAutoNum type="arabicPeriod"/>
            </a:pPr>
            <a:r>
              <a:rPr lang="nl-NL" noProof="0">
                <a:latin typeface="Montserrat" pitchFamily="2" charset="0"/>
              </a:rPr>
              <a:t>Bereken de populatie na één, twee en drie generaties.</a:t>
            </a:r>
          </a:p>
          <a:p>
            <a:pPr marL="342900" indent="-342900">
              <a:buFont typeface="+mj-lt"/>
              <a:buAutoNum type="arabicPeriod"/>
            </a:pPr>
            <a:r>
              <a:rPr lang="nl-NL" noProof="0">
                <a:latin typeface="Montserrat" pitchFamily="2" charset="0"/>
              </a:rPr>
              <a:t>Wat gebeurt er met de populatie als je deze over een lange termijn bekijkt?</a:t>
            </a:r>
          </a:p>
          <a:p>
            <a:pPr marL="342900" indent="-342900">
              <a:buFont typeface="+mj-lt"/>
              <a:buAutoNum type="arabicPeriod"/>
            </a:pPr>
            <a:r>
              <a:rPr lang="nl-NL" noProof="0">
                <a:latin typeface="Montserrat" pitchFamily="2" charset="0"/>
              </a:rPr>
              <a:t>Verdubbel je beginpopulatie en berekenen het aantal individuen per leeftijdsklasse na 2, 3 generaties en 4 generaties. Wat valt je op als je deze vergelijkt met het aantal individuen per leeftijdsklasse die je verkreeg</a:t>
            </a:r>
            <a:br>
              <a:rPr lang="nl-NL" noProof="0">
                <a:latin typeface="Montserrat" pitchFamily="2" charset="0"/>
              </a:rPr>
            </a:br>
            <a:r>
              <a:rPr lang="nl-NL" noProof="0">
                <a:latin typeface="Montserrat" pitchFamily="2" charset="0"/>
              </a:rPr>
              <a:t>bij de originele beginpopulatie na 2, 3 en 4 generaties?</a:t>
            </a:r>
          </a:p>
        </p:txBody>
      </p:sp>
    </p:spTree>
    <p:extLst>
      <p:ext uri="{BB962C8B-B14F-4D97-AF65-F5344CB8AC3E}">
        <p14:creationId xmlns:p14="http://schemas.microsoft.com/office/powerpoint/2010/main" val="178817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0021A-6D54-9C80-5664-570229E88A52}"/>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76763701-08C5-9131-7D76-46A02466809A}"/>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0CB3EB1C-BF59-6AA9-338F-1F0FA0E6623A}"/>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D5B91A1C-3A32-B978-903C-2925A2DB228E}"/>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9768AB3C-81D5-86E7-9116-B66036BBC971}"/>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Oefeningen</a:t>
            </a:r>
          </a:p>
        </p:txBody>
      </p:sp>
      <p:sp>
        <p:nvSpPr>
          <p:cNvPr id="19" name="Tekstvak 18">
            <a:extLst>
              <a:ext uri="{FF2B5EF4-FFF2-40B4-BE49-F238E27FC236}">
                <a16:creationId xmlns:a16="http://schemas.microsoft.com/office/drawing/2014/main" id="{FEED5190-72AD-DD10-2E3C-4E5AB6401BBD}"/>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44</a:t>
            </a:r>
          </a:p>
        </p:txBody>
      </p:sp>
      <p:sp>
        <p:nvSpPr>
          <p:cNvPr id="2" name="Tekstvak 1">
            <a:extLst>
              <a:ext uri="{FF2B5EF4-FFF2-40B4-BE49-F238E27FC236}">
                <a16:creationId xmlns:a16="http://schemas.microsoft.com/office/drawing/2014/main" id="{620D4629-0501-6503-D425-746B3D5D1F14}"/>
              </a:ext>
            </a:extLst>
          </p:cNvPr>
          <p:cNvSpPr txBox="1"/>
          <p:nvPr/>
        </p:nvSpPr>
        <p:spPr>
          <a:xfrm>
            <a:off x="504825" y="1911229"/>
            <a:ext cx="9746615" cy="3416320"/>
          </a:xfrm>
          <a:prstGeom prst="rect">
            <a:avLst/>
          </a:prstGeom>
          <a:noFill/>
        </p:spPr>
        <p:txBody>
          <a:bodyPr wrap="square" rtlCol="0">
            <a:spAutoFit/>
          </a:bodyPr>
          <a:lstStyle/>
          <a:p>
            <a:pPr marL="342900" indent="-342900">
              <a:buFont typeface="+mj-lt"/>
              <a:buAutoNum type="arabicPeriod"/>
            </a:pPr>
            <a:r>
              <a:rPr lang="nl-NL" b="1" noProof="0">
                <a:latin typeface="Montserrat" pitchFamily="2" charset="0"/>
              </a:rPr>
              <a:t>Bereken de populatie na één, twee en drie generaties.</a:t>
            </a:r>
          </a:p>
          <a:p>
            <a:endParaRPr lang="nl-NL" noProof="0">
              <a:solidFill>
                <a:srgbClr val="764652"/>
              </a:solidFill>
              <a:latin typeface="Montserrat" pitchFamily="2" charset="77"/>
            </a:endParaRPr>
          </a:p>
          <a:p>
            <a:pPr lvl="1"/>
            <a:r>
              <a:rPr lang="nl-NL" noProof="0">
                <a:solidFill>
                  <a:srgbClr val="764652"/>
                </a:solidFill>
                <a:latin typeface="Montserrat" pitchFamily="2" charset="77"/>
              </a:rPr>
              <a:t>Generatie 1: [ 50, 20, 6 ]</a:t>
            </a:r>
          </a:p>
          <a:p>
            <a:pPr lvl="1"/>
            <a:r>
              <a:rPr lang="nl-NL" noProof="0">
                <a:solidFill>
                  <a:srgbClr val="764652"/>
                </a:solidFill>
                <a:latin typeface="Montserrat" pitchFamily="2" charset="77"/>
              </a:rPr>
              <a:t>Generatie 2: [ 46, 25, 6 ]</a:t>
            </a:r>
          </a:p>
          <a:p>
            <a:pPr lvl="1"/>
            <a:r>
              <a:rPr lang="nl-NL" noProof="0">
                <a:solidFill>
                  <a:srgbClr val="764652"/>
                </a:solidFill>
                <a:latin typeface="Montserrat" pitchFamily="2" charset="77"/>
              </a:rPr>
              <a:t>Generatie 3: [ 56, 23, 7 ]</a:t>
            </a:r>
          </a:p>
          <a:p>
            <a:endParaRPr lang="nl-NL" noProof="0">
              <a:solidFill>
                <a:srgbClr val="764652"/>
              </a:solidFill>
              <a:latin typeface="Montserrat" pitchFamily="2" charset="77"/>
            </a:endParaRPr>
          </a:p>
          <a:p>
            <a:pPr marL="342900" indent="-342900">
              <a:buFont typeface="+mj-lt"/>
              <a:buAutoNum type="arabicPeriod" startAt="2"/>
            </a:pPr>
            <a:r>
              <a:rPr lang="nl-NL" b="1" noProof="0">
                <a:latin typeface="Montserrat" pitchFamily="2" charset="0"/>
              </a:rPr>
              <a:t>Wat gebeurt er met de populatie als je deze over een lange termijn bekijkt?</a:t>
            </a:r>
          </a:p>
          <a:p>
            <a:endParaRPr lang="nl-NL" b="1" noProof="0">
              <a:solidFill>
                <a:srgbClr val="764652"/>
              </a:solidFill>
              <a:latin typeface="Montserrat" pitchFamily="2" charset="77"/>
            </a:endParaRPr>
          </a:p>
          <a:p>
            <a:pPr lvl="1"/>
            <a:r>
              <a:rPr lang="nl-NL" noProof="0">
                <a:solidFill>
                  <a:srgbClr val="764652"/>
                </a:solidFill>
                <a:latin typeface="Montserrat" pitchFamily="2" charset="77"/>
              </a:rPr>
              <a:t>In het begin zijn er enkele kleine schommelingen in de verschillende leeftijdsklassen maar op lange termijn zal de populatie constant groeien.</a:t>
            </a:r>
          </a:p>
          <a:p>
            <a:endParaRPr lang="nl-NL" noProof="0">
              <a:solidFill>
                <a:srgbClr val="764652"/>
              </a:solidFill>
              <a:latin typeface="Montserrat" pitchFamily="2" charset="77"/>
            </a:endParaRPr>
          </a:p>
          <a:p>
            <a:endParaRPr lang="nl-NL" noProof="0">
              <a:latin typeface="Montserrat" pitchFamily="2" charset="0"/>
            </a:endParaRPr>
          </a:p>
        </p:txBody>
      </p:sp>
      <p:pic>
        <p:nvPicPr>
          <p:cNvPr id="3" name="Afbeelding 2" descr="Afbeelding met tekst, schermopname, zwart, zwart-wit&#10;&#10;Door AI gegenereerde inhoud is mogelijk onjuist.">
            <a:extLst>
              <a:ext uri="{FF2B5EF4-FFF2-40B4-BE49-F238E27FC236}">
                <a16:creationId xmlns:a16="http://schemas.microsoft.com/office/drawing/2014/main" id="{8F980439-04C3-03A1-343B-DCBE5C9A829E}"/>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18415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11C31-5207-EDD6-C9E1-639726AB48BB}"/>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CAE2A194-EF90-211E-AF10-CE934B9A4271}"/>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332A03F8-0BA7-1D9F-866E-1DD377086A30}"/>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D7D2BEF7-B8E7-6BF8-BE55-806174B877ED}"/>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7ED78061-ADCB-3AE0-A52C-B9929C1C7C15}"/>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Oefeningen</a:t>
            </a:r>
          </a:p>
        </p:txBody>
      </p:sp>
      <p:sp>
        <p:nvSpPr>
          <p:cNvPr id="19" name="Tekstvak 18">
            <a:extLst>
              <a:ext uri="{FF2B5EF4-FFF2-40B4-BE49-F238E27FC236}">
                <a16:creationId xmlns:a16="http://schemas.microsoft.com/office/drawing/2014/main" id="{EFC97622-B9BD-BFE8-05C6-D4D92B4B79FF}"/>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44</a:t>
            </a:r>
          </a:p>
        </p:txBody>
      </p:sp>
      <p:sp>
        <p:nvSpPr>
          <p:cNvPr id="2" name="Tekstvak 1">
            <a:extLst>
              <a:ext uri="{FF2B5EF4-FFF2-40B4-BE49-F238E27FC236}">
                <a16:creationId xmlns:a16="http://schemas.microsoft.com/office/drawing/2014/main" id="{E4E29DF8-DFAD-C178-FD02-D583278FD28E}"/>
              </a:ext>
            </a:extLst>
          </p:cNvPr>
          <p:cNvSpPr txBox="1"/>
          <p:nvPr/>
        </p:nvSpPr>
        <p:spPr>
          <a:xfrm>
            <a:off x="504825" y="1911229"/>
            <a:ext cx="8283575" cy="2862322"/>
          </a:xfrm>
          <a:prstGeom prst="rect">
            <a:avLst/>
          </a:prstGeom>
          <a:noFill/>
        </p:spPr>
        <p:txBody>
          <a:bodyPr wrap="square" rtlCol="0">
            <a:spAutoFit/>
          </a:bodyPr>
          <a:lstStyle/>
          <a:p>
            <a:pPr marL="342900" indent="-342900">
              <a:buFont typeface="+mj-lt"/>
              <a:buAutoNum type="arabicPeriod" startAt="3"/>
            </a:pPr>
            <a:r>
              <a:rPr lang="nl-NL" b="1" noProof="0">
                <a:latin typeface="Montserrat" pitchFamily="2" charset="0"/>
              </a:rPr>
              <a:t>Verdubbel je beginpopulatie en berekenen het aantal individuen per leeftijdsklasse na 2, 3 generaties en 4 generaties. Wat valt je op als je deze vergelijkt met het aantal individuen per leeftijdsklasse die je verkreeg</a:t>
            </a:r>
            <a:br>
              <a:rPr lang="nl-NL" b="1" noProof="0">
                <a:latin typeface="Montserrat" pitchFamily="2" charset="0"/>
              </a:rPr>
            </a:br>
            <a:r>
              <a:rPr lang="nl-NL" b="1" noProof="0">
                <a:latin typeface="Montserrat" pitchFamily="2" charset="0"/>
              </a:rPr>
              <a:t>bij de originele beginpopulatie na 2, 3 en 4 generaties?</a:t>
            </a:r>
          </a:p>
          <a:p>
            <a:pPr marL="342900" indent="-342900">
              <a:buFont typeface="+mj-lt"/>
              <a:buAutoNum type="arabicPeriod" startAt="3"/>
            </a:pPr>
            <a:endParaRPr lang="nl-NL" noProof="0">
              <a:latin typeface="Montserrat" pitchFamily="2" charset="0"/>
            </a:endParaRPr>
          </a:p>
          <a:p>
            <a:pPr lvl="1"/>
            <a:r>
              <a:rPr lang="nl-NL" noProof="0">
                <a:solidFill>
                  <a:srgbClr val="764652"/>
                </a:solidFill>
                <a:latin typeface="Montserrat" pitchFamily="2" charset="77"/>
              </a:rPr>
              <a:t>Als we de startpopulatie verdubbelen, dan zullen het aantal individuen per verschillende leeftijdsklassen ook verdubbel na elke generatie.</a:t>
            </a:r>
          </a:p>
          <a:p>
            <a:endParaRPr lang="nl-NL" noProof="0">
              <a:latin typeface="Montserrat" pitchFamily="2" charset="0"/>
            </a:endParaRPr>
          </a:p>
        </p:txBody>
      </p:sp>
      <p:pic>
        <p:nvPicPr>
          <p:cNvPr id="3" name="Afbeelding 2" descr="Afbeelding met tekst, schermopname, zwart, zwart-wit&#10;&#10;Door AI gegenereerde inhoud is mogelijk onjuist.">
            <a:extLst>
              <a:ext uri="{FF2B5EF4-FFF2-40B4-BE49-F238E27FC236}">
                <a16:creationId xmlns:a16="http://schemas.microsoft.com/office/drawing/2014/main" id="{A40219FC-76D0-70B1-EAB6-0B4D771E15C2}"/>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227009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83F3A-C95D-B35D-FEC9-2EC08150530C}"/>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BE953611-2F92-96C1-F830-FFB0B1B6CC88}"/>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493C9E7D-0425-DA69-C50C-F63A1148C0E1}"/>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BCCB1719-F0A3-7451-8BAE-2136121C2854}"/>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B344AB77-CB68-8582-18AD-8045C38A61B8}"/>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Oefeningen</a:t>
            </a:r>
          </a:p>
        </p:txBody>
      </p:sp>
      <p:sp>
        <p:nvSpPr>
          <p:cNvPr id="19" name="Tekstvak 18">
            <a:extLst>
              <a:ext uri="{FF2B5EF4-FFF2-40B4-BE49-F238E27FC236}">
                <a16:creationId xmlns:a16="http://schemas.microsoft.com/office/drawing/2014/main" id="{D2B0F730-5B60-02E9-22CC-AD6E6AF0E708}"/>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44</a:t>
            </a:r>
          </a:p>
        </p:txBody>
      </p:sp>
      <p:sp>
        <p:nvSpPr>
          <p:cNvPr id="2" name="Tekstvak 1">
            <a:extLst>
              <a:ext uri="{FF2B5EF4-FFF2-40B4-BE49-F238E27FC236}">
                <a16:creationId xmlns:a16="http://schemas.microsoft.com/office/drawing/2014/main" id="{662E23A8-DB9E-949E-C6C7-A983F0080175}"/>
              </a:ext>
            </a:extLst>
          </p:cNvPr>
          <p:cNvSpPr txBox="1"/>
          <p:nvPr/>
        </p:nvSpPr>
        <p:spPr>
          <a:xfrm>
            <a:off x="1326399" y="1644921"/>
            <a:ext cx="7547763" cy="646331"/>
          </a:xfrm>
          <a:prstGeom prst="rect">
            <a:avLst/>
          </a:prstGeom>
          <a:noFill/>
        </p:spPr>
        <p:txBody>
          <a:bodyPr wrap="square" rtlCol="0">
            <a:spAutoFit/>
          </a:bodyPr>
          <a:lstStyle/>
          <a:p>
            <a:r>
              <a:rPr lang="nl-NL" noProof="0">
                <a:latin typeface="Montserrat" pitchFamily="2" charset="0"/>
              </a:rPr>
              <a:t>Beschouw volgende populatie die gemodelleerd kan worden door volgende Lesliematrix:</a:t>
            </a:r>
          </a:p>
        </p:txBody>
      </p:sp>
      <p:pic>
        <p:nvPicPr>
          <p:cNvPr id="3" name="Graphic 2">
            <a:extLst>
              <a:ext uri="{FF2B5EF4-FFF2-40B4-BE49-F238E27FC236}">
                <a16:creationId xmlns:a16="http://schemas.microsoft.com/office/drawing/2014/main" id="{375608D7-FB94-FA3A-2C52-B34FF2E59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645" y="1677091"/>
            <a:ext cx="720000" cy="576000"/>
          </a:xfrm>
          <a:prstGeom prst="rect">
            <a:avLst/>
          </a:prstGeom>
        </p:spPr>
      </p:pic>
      <p:pic>
        <p:nvPicPr>
          <p:cNvPr id="7" name="Afbeelding 6" descr="Afbeelding met Lettertype, tekst, nummer, typografie&#10;&#10;Door AI gegenereerde inhoud is mogelijk onjuist.">
            <a:extLst>
              <a:ext uri="{FF2B5EF4-FFF2-40B4-BE49-F238E27FC236}">
                <a16:creationId xmlns:a16="http://schemas.microsoft.com/office/drawing/2014/main" id="{AB9ABB7A-5F81-FCA9-562A-923FE9D45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6399" y="2347279"/>
            <a:ext cx="7043048" cy="1851640"/>
          </a:xfrm>
          <a:prstGeom prst="rect">
            <a:avLst/>
          </a:prstGeom>
        </p:spPr>
      </p:pic>
      <p:pic>
        <p:nvPicPr>
          <p:cNvPr id="5" name="Afbeelding 4" descr="Afbeelding met tekst, schermopname, zwart, zwart-wit&#10;&#10;Door AI gegenereerde inhoud is mogelijk onjuist.">
            <a:extLst>
              <a:ext uri="{FF2B5EF4-FFF2-40B4-BE49-F238E27FC236}">
                <a16:creationId xmlns:a16="http://schemas.microsoft.com/office/drawing/2014/main" id="{6194A843-9637-C707-DDD6-B9919A7BF6AD}"/>
              </a:ext>
            </a:extLst>
          </p:cNvPr>
          <p:cNvPicPr>
            <a:picLocks noChangeAspect="1"/>
          </p:cNvPicPr>
          <p:nvPr/>
        </p:nvPicPr>
        <p:blipFill>
          <a:blip r:embed="rId6">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
        <p:nvSpPr>
          <p:cNvPr id="10" name="Tekstvak 9">
            <a:extLst>
              <a:ext uri="{FF2B5EF4-FFF2-40B4-BE49-F238E27FC236}">
                <a16:creationId xmlns:a16="http://schemas.microsoft.com/office/drawing/2014/main" id="{2D439D9E-72CB-7884-5086-77D345C82714}"/>
              </a:ext>
            </a:extLst>
          </p:cNvPr>
          <p:cNvSpPr txBox="1"/>
          <p:nvPr/>
        </p:nvSpPr>
        <p:spPr>
          <a:xfrm>
            <a:off x="447645" y="4254947"/>
            <a:ext cx="9219686" cy="1477328"/>
          </a:xfrm>
          <a:prstGeom prst="rect">
            <a:avLst/>
          </a:prstGeom>
          <a:noFill/>
        </p:spPr>
        <p:txBody>
          <a:bodyPr wrap="square" rtlCol="0">
            <a:spAutoFit/>
          </a:bodyPr>
          <a:lstStyle/>
          <a:p>
            <a:pPr marL="342900" indent="-342900">
              <a:buFont typeface="+mj-lt"/>
              <a:buAutoNum type="arabicPeriod"/>
            </a:pPr>
            <a:r>
              <a:rPr lang="nl-NL" noProof="0">
                <a:latin typeface="Montserrat" pitchFamily="2" charset="0"/>
              </a:rPr>
              <a:t>Bereken de populatie na tien generaties.</a:t>
            </a:r>
          </a:p>
          <a:p>
            <a:pPr marL="342900" indent="-342900">
              <a:buFont typeface="+mj-lt"/>
              <a:buAutoNum type="arabicPeriod"/>
            </a:pPr>
            <a:r>
              <a:rPr lang="nl-NL" noProof="0">
                <a:latin typeface="Montserrat" pitchFamily="2" charset="0"/>
              </a:rPr>
              <a:t>Na hoeveel generaties zal een van de leeftijdsklassen 100.000 individuen bevatten? Hoe ziet die populatie er op dat moment uit?</a:t>
            </a:r>
          </a:p>
          <a:p>
            <a:pPr marL="342900" indent="-342900">
              <a:buFont typeface="+mj-lt"/>
              <a:buAutoNum type="arabicPeriod"/>
            </a:pPr>
            <a:r>
              <a:rPr lang="nl-NL" noProof="0">
                <a:latin typeface="Montserrat" pitchFamily="2" charset="0"/>
              </a:rPr>
              <a:t>Verander de waarde van de eerste leeftijdsklasse naar 0.</a:t>
            </a:r>
            <a:br>
              <a:rPr lang="nl-NL" noProof="0">
                <a:latin typeface="Montserrat" pitchFamily="2" charset="0"/>
              </a:rPr>
            </a:br>
            <a:r>
              <a:rPr lang="nl-NL" noProof="0">
                <a:latin typeface="Montserrat" pitchFamily="2" charset="0"/>
              </a:rPr>
              <a:t>Zal deze populatie uitsterven of niet?</a:t>
            </a:r>
          </a:p>
        </p:txBody>
      </p:sp>
    </p:spTree>
    <p:extLst>
      <p:ext uri="{BB962C8B-B14F-4D97-AF65-F5344CB8AC3E}">
        <p14:creationId xmlns:p14="http://schemas.microsoft.com/office/powerpoint/2010/main" val="116725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B0C42-E43B-F3F5-EB67-DE50EC94A84C}"/>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5752DC77-71BD-3393-F903-8EF52B7B6D70}"/>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3B2CDD56-9B4D-43E4-F43B-B4C70280FCB8}"/>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F6E6DE81-8275-6F8E-FA04-0F72A336F05B}"/>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FA80331D-508B-DAC2-D325-B3458D1FFCEC}"/>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Oefeningen</a:t>
            </a:r>
          </a:p>
        </p:txBody>
      </p:sp>
      <p:sp>
        <p:nvSpPr>
          <p:cNvPr id="19" name="Tekstvak 18">
            <a:extLst>
              <a:ext uri="{FF2B5EF4-FFF2-40B4-BE49-F238E27FC236}">
                <a16:creationId xmlns:a16="http://schemas.microsoft.com/office/drawing/2014/main" id="{E6BEF5A6-9C90-377A-A2A7-4C865B6B0C6D}"/>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45</a:t>
            </a:r>
          </a:p>
        </p:txBody>
      </p:sp>
      <p:sp>
        <p:nvSpPr>
          <p:cNvPr id="2" name="Tekstvak 1">
            <a:extLst>
              <a:ext uri="{FF2B5EF4-FFF2-40B4-BE49-F238E27FC236}">
                <a16:creationId xmlns:a16="http://schemas.microsoft.com/office/drawing/2014/main" id="{732E2FF7-A917-AD4D-3C58-C5C2A1CE8A48}"/>
              </a:ext>
            </a:extLst>
          </p:cNvPr>
          <p:cNvSpPr txBox="1"/>
          <p:nvPr/>
        </p:nvSpPr>
        <p:spPr>
          <a:xfrm>
            <a:off x="504825" y="1911229"/>
            <a:ext cx="8604203" cy="4524315"/>
          </a:xfrm>
          <a:prstGeom prst="rect">
            <a:avLst/>
          </a:prstGeom>
          <a:noFill/>
        </p:spPr>
        <p:txBody>
          <a:bodyPr wrap="square" rtlCol="0">
            <a:spAutoFit/>
          </a:bodyPr>
          <a:lstStyle/>
          <a:p>
            <a:pPr marL="342900" indent="-342900">
              <a:buFont typeface="+mj-lt"/>
              <a:buAutoNum type="arabicPeriod"/>
            </a:pPr>
            <a:r>
              <a:rPr lang="nl-NL" b="1" noProof="0">
                <a:latin typeface="Montserrat" pitchFamily="2" charset="0"/>
              </a:rPr>
              <a:t>Bereken de populatie na tien generaties.</a:t>
            </a:r>
          </a:p>
          <a:p>
            <a:endParaRPr lang="nl-NL" noProof="0">
              <a:latin typeface="Montserrat" pitchFamily="2" charset="0"/>
            </a:endParaRPr>
          </a:p>
          <a:p>
            <a:pPr lvl="1"/>
            <a:r>
              <a:rPr lang="nl-NL" noProof="0">
                <a:solidFill>
                  <a:srgbClr val="764652"/>
                </a:solidFill>
                <a:latin typeface="Montserrat" pitchFamily="2" charset="77"/>
              </a:rPr>
              <a:t>Generatie 10: [ 11924, 3852, 2074, 470 ]</a:t>
            </a:r>
          </a:p>
          <a:p>
            <a:endParaRPr lang="nl-NL" noProof="0">
              <a:latin typeface="Montserrat" pitchFamily="2" charset="0"/>
            </a:endParaRPr>
          </a:p>
          <a:p>
            <a:pPr marL="342900" indent="-342900">
              <a:buFont typeface="+mj-lt"/>
              <a:buAutoNum type="arabicPeriod" startAt="2"/>
            </a:pPr>
            <a:r>
              <a:rPr lang="nl-NL" b="1" noProof="0">
                <a:latin typeface="Montserrat" pitchFamily="2" charset="0"/>
              </a:rPr>
              <a:t>Na hoeveel generaties zal een van de leeftijdsklassen 100.000 individuen bevatten? Hoe ziet die populatie er op dat moment uit?</a:t>
            </a:r>
          </a:p>
          <a:p>
            <a:endParaRPr lang="nl-NL" b="1" noProof="0">
              <a:latin typeface="Montserrat" pitchFamily="2" charset="0"/>
            </a:endParaRPr>
          </a:p>
          <a:p>
            <a:pPr lvl="1"/>
            <a:r>
              <a:rPr lang="nl-NL" noProof="0">
                <a:solidFill>
                  <a:srgbClr val="764652"/>
                </a:solidFill>
                <a:latin typeface="Montserrat" pitchFamily="2" charset="77"/>
              </a:rPr>
              <a:t>Vanaf generatie 14: [ 176773, 51239, 18421, 6334 ]</a:t>
            </a:r>
          </a:p>
          <a:p>
            <a:endParaRPr lang="nl-NL" noProof="0">
              <a:latin typeface="Montserrat" pitchFamily="2" charset="0"/>
            </a:endParaRPr>
          </a:p>
          <a:p>
            <a:pPr marL="342900" indent="-342900">
              <a:buFont typeface="+mj-lt"/>
              <a:buAutoNum type="arabicPeriod" startAt="3"/>
            </a:pPr>
            <a:r>
              <a:rPr lang="nl-NL" b="1" noProof="0">
                <a:latin typeface="Montserrat" pitchFamily="2" charset="0"/>
              </a:rPr>
              <a:t>Verander de waarde van de eerste leeftijdsklasse naar 0. Zal deze populatie uitsterven of niet?</a:t>
            </a:r>
          </a:p>
          <a:p>
            <a:endParaRPr lang="nl-NL" noProof="0">
              <a:latin typeface="Montserrat" pitchFamily="2" charset="0"/>
            </a:endParaRPr>
          </a:p>
          <a:p>
            <a:pPr lvl="1"/>
            <a:r>
              <a:rPr lang="nl-NL" noProof="0">
                <a:solidFill>
                  <a:srgbClr val="764652"/>
                </a:solidFill>
                <a:latin typeface="Montserrat" pitchFamily="2" charset="77"/>
              </a:rPr>
              <a:t>Als je de eerste leeftijdsklasse verandert naar 0, dan zal de populatie alsnog kunnen overleven. Enkel de groei zal iets iets trager gebeuren.</a:t>
            </a:r>
          </a:p>
          <a:p>
            <a:endParaRPr lang="nl-NL" noProof="0">
              <a:latin typeface="Montserrat" pitchFamily="2" charset="0"/>
            </a:endParaRPr>
          </a:p>
          <a:p>
            <a:endParaRPr lang="nl-NL" noProof="0">
              <a:latin typeface="Montserrat" pitchFamily="2" charset="0"/>
            </a:endParaRPr>
          </a:p>
        </p:txBody>
      </p:sp>
      <p:pic>
        <p:nvPicPr>
          <p:cNvPr id="3" name="Afbeelding 2" descr="Afbeelding met tekst, schermopname, zwart, zwart-wit&#10;&#10;Door AI gegenereerde inhoud is mogelijk onjuist.">
            <a:extLst>
              <a:ext uri="{FF2B5EF4-FFF2-40B4-BE49-F238E27FC236}">
                <a16:creationId xmlns:a16="http://schemas.microsoft.com/office/drawing/2014/main" id="{F0F51406-79E0-7448-5481-7FEEBC96186D}"/>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134680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36317-DDA8-AF55-D0C4-1E1DEDD21BE9}"/>
            </a:ext>
          </a:extLst>
        </p:cNvPr>
        <p:cNvGrpSpPr/>
        <p:nvPr/>
      </p:nvGrpSpPr>
      <p:grpSpPr>
        <a:xfrm>
          <a:off x="0" y="0"/>
          <a:ext cx="0" cy="0"/>
          <a:chOff x="0" y="0"/>
          <a:chExt cx="0" cy="0"/>
        </a:xfrm>
      </p:grpSpPr>
      <p:pic>
        <p:nvPicPr>
          <p:cNvPr id="23" name="Afbeelding 22" descr="Afbeelding met tekening, schets, clipart, illustratie&#10;&#10;Door AI gegenereerde inhoud is mogelijk onjuist.">
            <a:extLst>
              <a:ext uri="{FF2B5EF4-FFF2-40B4-BE49-F238E27FC236}">
                <a16:creationId xmlns:a16="http://schemas.microsoft.com/office/drawing/2014/main" id="{FE5758C3-1551-7D80-35AC-73E111634B4A}"/>
              </a:ext>
            </a:extLst>
          </p:cNvPr>
          <p:cNvPicPr>
            <a:picLocks noChangeAspect="1"/>
          </p:cNvPicPr>
          <p:nvPr/>
        </p:nvPicPr>
        <p:blipFill>
          <a:blip r:embed="rId2">
            <a:extLst>
              <a:ext uri="{28A0092B-C50C-407E-A947-70E740481C1C}">
                <a14:useLocalDpi xmlns:a14="http://schemas.microsoft.com/office/drawing/2010/main" val="0"/>
              </a:ext>
            </a:extLst>
          </a:blip>
          <a:srcRect l="65636"/>
          <a:stretch/>
        </p:blipFill>
        <p:spPr>
          <a:xfrm>
            <a:off x="8858654" y="0"/>
            <a:ext cx="3333345" cy="68580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017872B9-9AC8-2005-D301-BFDDE6A298AA}"/>
              </a:ext>
            </a:extLst>
          </p:cNvPr>
          <p:cNvPicPr>
            <a:picLocks noChangeAspect="1"/>
          </p:cNvPicPr>
          <p:nvPr/>
        </p:nvPicPr>
        <p:blipFill>
          <a:blip r:embed="rId2">
            <a:extLst>
              <a:ext uri="{28A0092B-C50C-407E-A947-70E740481C1C}">
                <a14:useLocalDpi xmlns:a14="http://schemas.microsoft.com/office/drawing/2010/main" val="0"/>
              </a:ext>
            </a:extLst>
          </a:blip>
          <a:srcRect r="70583" b="25307"/>
          <a:stretch/>
        </p:blipFill>
        <p:spPr>
          <a:xfrm>
            <a:off x="0" y="0"/>
            <a:ext cx="2853447" cy="5122416"/>
          </a:xfrm>
          <a:prstGeom prst="rect">
            <a:avLst/>
          </a:prstGeom>
        </p:spPr>
      </p:pic>
      <p:sp>
        <p:nvSpPr>
          <p:cNvPr id="21" name="Rechthoek: afgeronde hoeken 20">
            <a:extLst>
              <a:ext uri="{FF2B5EF4-FFF2-40B4-BE49-F238E27FC236}">
                <a16:creationId xmlns:a16="http://schemas.microsoft.com/office/drawing/2014/main" id="{197CC992-1CE3-1254-D8A6-FBD74FB83B1A}"/>
              </a:ext>
            </a:extLst>
          </p:cNvPr>
          <p:cNvSpPr/>
          <p:nvPr/>
        </p:nvSpPr>
        <p:spPr>
          <a:xfrm>
            <a:off x="4779818" y="3428999"/>
            <a:ext cx="2687782"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afgeronde hoeken 19">
            <a:extLst>
              <a:ext uri="{FF2B5EF4-FFF2-40B4-BE49-F238E27FC236}">
                <a16:creationId xmlns:a16="http://schemas.microsoft.com/office/drawing/2014/main" id="{9608DC01-3D64-2422-0DE7-4DBAD331AE04}"/>
              </a:ext>
            </a:extLst>
          </p:cNvPr>
          <p:cNvSpPr/>
          <p:nvPr/>
        </p:nvSpPr>
        <p:spPr>
          <a:xfrm>
            <a:off x="1456002" y="2617221"/>
            <a:ext cx="9279989"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 name="Ondertitel 2">
            <a:extLst>
              <a:ext uri="{FF2B5EF4-FFF2-40B4-BE49-F238E27FC236}">
                <a16:creationId xmlns:a16="http://schemas.microsoft.com/office/drawing/2014/main" id="{6975C467-0708-7E50-307B-65BB06392790}"/>
              </a:ext>
            </a:extLst>
          </p:cNvPr>
          <p:cNvSpPr txBox="1">
            <a:spLocks/>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8" name="Tekstvak 17">
            <a:extLst>
              <a:ext uri="{FF2B5EF4-FFF2-40B4-BE49-F238E27FC236}">
                <a16:creationId xmlns:a16="http://schemas.microsoft.com/office/drawing/2014/main" id="{2D2F5DAB-8C50-16B6-4331-47195667D1E5}"/>
              </a:ext>
            </a:extLst>
          </p:cNvPr>
          <p:cNvSpPr txBox="1"/>
          <p:nvPr/>
        </p:nvSpPr>
        <p:spPr>
          <a:xfrm>
            <a:off x="5448097" y="4409731"/>
            <a:ext cx="1295803" cy="369332"/>
          </a:xfrm>
          <a:prstGeom prst="rect">
            <a:avLst/>
          </a:prstGeom>
          <a:noFill/>
        </p:spPr>
        <p:txBody>
          <a:bodyPr wrap="square" rtlCol="0">
            <a:spAutoFit/>
          </a:bodyPr>
          <a:lstStyle/>
          <a:p>
            <a:pPr algn="ctr"/>
            <a:r>
              <a:rPr lang="nl-NL" noProof="0">
                <a:latin typeface="Montserrat" pitchFamily="2" charset="0"/>
              </a:rPr>
              <a:t>p. 5 - 16</a:t>
            </a:r>
          </a:p>
        </p:txBody>
      </p:sp>
      <p:sp>
        <p:nvSpPr>
          <p:cNvPr id="2" name="Titel 1">
            <a:extLst>
              <a:ext uri="{FF2B5EF4-FFF2-40B4-BE49-F238E27FC236}">
                <a16:creationId xmlns:a16="http://schemas.microsoft.com/office/drawing/2014/main" id="{1A0DDBE4-3B1D-A75A-067A-5EE0672509E0}"/>
              </a:ext>
            </a:extLst>
          </p:cNvPr>
          <p:cNvSpPr>
            <a:spLocks noGrp="1"/>
          </p:cNvSpPr>
          <p:nvPr>
            <p:ph type="ctrTitle"/>
          </p:nvPr>
        </p:nvSpPr>
        <p:spPr>
          <a:xfrm>
            <a:off x="1523999" y="2574131"/>
            <a:ext cx="9144000" cy="1709737"/>
          </a:xfrm>
        </p:spPr>
        <p:txBody>
          <a:bodyPr>
            <a:noAutofit/>
          </a:bodyPr>
          <a:lstStyle/>
          <a:p>
            <a:pPr>
              <a:lnSpc>
                <a:spcPct val="100000"/>
              </a:lnSpc>
            </a:pPr>
            <a:r>
              <a:rPr lang="nl-NL" sz="5400" noProof="0">
                <a:solidFill>
                  <a:srgbClr val="764652"/>
                </a:solidFill>
                <a:latin typeface="Barrio" panose="00000500000000000000" pitchFamily="2" charset="0"/>
              </a:rPr>
              <a:t>Les 1: Hoeveel lijken we echt op elkaar?</a:t>
            </a:r>
          </a:p>
        </p:txBody>
      </p:sp>
    </p:spTree>
    <p:extLst>
      <p:ext uri="{BB962C8B-B14F-4D97-AF65-F5344CB8AC3E}">
        <p14:creationId xmlns:p14="http://schemas.microsoft.com/office/powerpoint/2010/main" val="14112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8" grpId="0"/>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FC989-301A-E6C0-6F7B-80F16E23442A}"/>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1172EE7A-746A-A15C-8E04-12A8C0990552}"/>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A0C6F731-5215-834C-FAEA-1B2DA1DADE71}"/>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93A81C03-A14B-05B6-4CE3-C53EF192DDA2}"/>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6445215C-725C-E01E-1A9D-E8F5CD660585}"/>
              </a:ext>
            </a:extLst>
          </p:cNvPr>
          <p:cNvSpPr txBox="1">
            <a:spLocks/>
          </p:cNvSpPr>
          <p:nvPr/>
        </p:nvSpPr>
        <p:spPr>
          <a:xfrm>
            <a:off x="381000" y="738426"/>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Vergelijking DNA en computercode</a:t>
            </a:r>
          </a:p>
        </p:txBody>
      </p:sp>
      <p:sp>
        <p:nvSpPr>
          <p:cNvPr id="19" name="Tekstvak 18">
            <a:extLst>
              <a:ext uri="{FF2B5EF4-FFF2-40B4-BE49-F238E27FC236}">
                <a16:creationId xmlns:a16="http://schemas.microsoft.com/office/drawing/2014/main" id="{7AE6A40D-5282-584C-D3E6-E37F4D0EF0EA}"/>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46</a:t>
            </a:r>
          </a:p>
        </p:txBody>
      </p:sp>
      <p:graphicFrame>
        <p:nvGraphicFramePr>
          <p:cNvPr id="5" name="Tabel 4">
            <a:extLst>
              <a:ext uri="{FF2B5EF4-FFF2-40B4-BE49-F238E27FC236}">
                <a16:creationId xmlns:a16="http://schemas.microsoft.com/office/drawing/2014/main" id="{9F4CBFCB-E8A8-DAD4-83AA-166F12ABCECC}"/>
              </a:ext>
            </a:extLst>
          </p:cNvPr>
          <p:cNvGraphicFramePr>
            <a:graphicFrameLocks noGrp="1"/>
          </p:cNvGraphicFramePr>
          <p:nvPr>
            <p:extLst>
              <p:ext uri="{D42A27DB-BD31-4B8C-83A1-F6EECF244321}">
                <p14:modId xmlns:p14="http://schemas.microsoft.com/office/powerpoint/2010/main" val="3988326030"/>
              </p:ext>
            </p:extLst>
          </p:nvPr>
        </p:nvGraphicFramePr>
        <p:xfrm>
          <a:off x="1558200" y="2301178"/>
          <a:ext cx="9048840" cy="3600371"/>
        </p:xfrm>
        <a:graphic>
          <a:graphicData uri="http://schemas.openxmlformats.org/drawingml/2006/table">
            <a:tbl>
              <a:tblPr/>
              <a:tblGrid>
                <a:gridCol w="1851129">
                  <a:extLst>
                    <a:ext uri="{9D8B030D-6E8A-4147-A177-3AD203B41FA5}">
                      <a16:colId xmlns:a16="http://schemas.microsoft.com/office/drawing/2014/main" val="1295846577"/>
                    </a:ext>
                  </a:extLst>
                </a:gridCol>
                <a:gridCol w="3393430">
                  <a:extLst>
                    <a:ext uri="{9D8B030D-6E8A-4147-A177-3AD203B41FA5}">
                      <a16:colId xmlns:a16="http://schemas.microsoft.com/office/drawing/2014/main" val="2821065219"/>
                    </a:ext>
                  </a:extLst>
                </a:gridCol>
                <a:gridCol w="3804281">
                  <a:extLst>
                    <a:ext uri="{9D8B030D-6E8A-4147-A177-3AD203B41FA5}">
                      <a16:colId xmlns:a16="http://schemas.microsoft.com/office/drawing/2014/main" val="1581856867"/>
                    </a:ext>
                  </a:extLst>
                </a:gridCol>
              </a:tblGrid>
              <a:tr h="423573">
                <a:tc>
                  <a:txBody>
                    <a:bodyPr/>
                    <a:lstStyle/>
                    <a:p>
                      <a:r>
                        <a:rPr lang="nl-NL" sz="1800" kern="1200" noProof="0">
                          <a:solidFill>
                            <a:schemeClr val="tx1"/>
                          </a:solidFill>
                          <a:latin typeface="Montserrat" pitchFamily="2" charset="0"/>
                          <a:ea typeface="+mn-ea"/>
                          <a:cs typeface="+mn-cs"/>
                        </a:rPr>
                        <a:t>Kenmerk</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r>
                        <a:rPr lang="nl-NL" sz="1800" kern="1200" noProof="0">
                          <a:solidFill>
                            <a:schemeClr val="tx1"/>
                          </a:solidFill>
                          <a:latin typeface="Montserrat" pitchFamily="2" charset="0"/>
                          <a:ea typeface="+mn-ea"/>
                          <a:cs typeface="+mn-cs"/>
                        </a:rPr>
                        <a:t>DNA</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r>
                        <a:rPr lang="nl-NL" sz="1800" kern="1200" noProof="0">
                          <a:solidFill>
                            <a:schemeClr val="tx1"/>
                          </a:solidFill>
                          <a:latin typeface="Montserrat" pitchFamily="2" charset="0"/>
                          <a:ea typeface="+mn-ea"/>
                          <a:cs typeface="+mn-cs"/>
                        </a:rPr>
                        <a:t>Computercode</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2632030"/>
                  </a:ext>
                </a:extLst>
              </a:tr>
              <a:tr h="423573">
                <a:tc>
                  <a:txBody>
                    <a:bodyPr/>
                    <a:lstStyle/>
                    <a:p>
                      <a:r>
                        <a:rPr lang="nl-NL" sz="1800" kern="1200" noProof="0">
                          <a:solidFill>
                            <a:schemeClr val="tx1"/>
                          </a:solidFill>
                          <a:latin typeface="Montserrat" pitchFamily="2" charset="0"/>
                          <a:ea typeface="+mn-ea"/>
                          <a:cs typeface="+mn-cs"/>
                        </a:rPr>
                        <a:t>Bouwstenen</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0318678"/>
                  </a:ext>
                </a:extLst>
              </a:tr>
              <a:tr h="741253">
                <a:tc>
                  <a:txBody>
                    <a:bodyPr/>
                    <a:lstStyle/>
                    <a:p>
                      <a:r>
                        <a:rPr lang="nl-NL" sz="1800" kern="1200" noProof="0">
                          <a:solidFill>
                            <a:schemeClr val="tx1"/>
                          </a:solidFill>
                          <a:latin typeface="Montserrat" pitchFamily="2" charset="0"/>
                          <a:ea typeface="+mn-ea"/>
                          <a:cs typeface="+mn-cs"/>
                        </a:rPr>
                        <a:t>Functie</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4009531"/>
                  </a:ext>
                </a:extLst>
              </a:tr>
              <a:tr h="423573">
                <a:tc>
                  <a:txBody>
                    <a:bodyPr/>
                    <a:lstStyle/>
                    <a:p>
                      <a:r>
                        <a:rPr lang="nl-NL" sz="1800" kern="1200" noProof="0">
                          <a:solidFill>
                            <a:schemeClr val="tx1"/>
                          </a:solidFill>
                          <a:latin typeface="Montserrat" pitchFamily="2" charset="0"/>
                          <a:ea typeface="+mn-ea"/>
                          <a:cs typeface="+mn-cs"/>
                        </a:rPr>
                        <a:t>Structuur</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7358277"/>
                  </a:ext>
                </a:extLst>
              </a:tr>
              <a:tr h="423573">
                <a:tc>
                  <a:txBody>
                    <a:bodyPr/>
                    <a:lstStyle/>
                    <a:p>
                      <a:r>
                        <a:rPr lang="nl-NL" sz="1800" kern="1200" noProof="0">
                          <a:solidFill>
                            <a:schemeClr val="tx1"/>
                          </a:solidFill>
                          <a:latin typeface="Montserrat" pitchFamily="2" charset="0"/>
                          <a:ea typeface="+mn-ea"/>
                          <a:cs typeface="+mn-cs"/>
                        </a:rPr>
                        <a:t>Codering</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2949896"/>
                  </a:ext>
                </a:extLst>
              </a:tr>
              <a:tr h="423573">
                <a:tc>
                  <a:txBody>
                    <a:bodyPr/>
                    <a:lstStyle/>
                    <a:p>
                      <a:r>
                        <a:rPr lang="nl-NL" sz="1800" kern="1200" noProof="0">
                          <a:solidFill>
                            <a:schemeClr val="tx1"/>
                          </a:solidFill>
                          <a:latin typeface="Montserrat" pitchFamily="2" charset="0"/>
                          <a:ea typeface="+mn-ea"/>
                          <a:cs typeface="+mn-cs"/>
                        </a:rPr>
                        <a:t>Taal</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9372049"/>
                  </a:ext>
                </a:extLst>
              </a:tr>
              <a:tr h="741253">
                <a:tc>
                  <a:txBody>
                    <a:bodyPr/>
                    <a:lstStyle/>
                    <a:p>
                      <a:r>
                        <a:rPr lang="nl-NL" sz="1800" kern="1200" noProof="0">
                          <a:solidFill>
                            <a:schemeClr val="tx1"/>
                          </a:solidFill>
                          <a:latin typeface="Montserrat" pitchFamily="2" charset="0"/>
                          <a:ea typeface="+mn-ea"/>
                          <a:cs typeface="+mn-cs"/>
                        </a:rPr>
                        <a:t>Mutaties/bugs</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0514105"/>
                  </a:ext>
                </a:extLst>
              </a:tr>
            </a:tbl>
          </a:graphicData>
        </a:graphic>
      </p:graphicFrame>
      <p:sp>
        <p:nvSpPr>
          <p:cNvPr id="6" name="Rectangle 1">
            <a:extLst>
              <a:ext uri="{FF2B5EF4-FFF2-40B4-BE49-F238E27FC236}">
                <a16:creationId xmlns:a16="http://schemas.microsoft.com/office/drawing/2014/main" id="{0BF2FE7A-EFAE-FC0D-12CB-7EA428C6485C}"/>
              </a:ext>
            </a:extLst>
          </p:cNvPr>
          <p:cNvSpPr>
            <a:spLocks noChangeArrowheads="1"/>
          </p:cNvSpPr>
          <p:nvPr/>
        </p:nvSpPr>
        <p:spPr bwMode="auto">
          <a:xfrm>
            <a:off x="838200" y="258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noProof="0"/>
          </a:p>
        </p:txBody>
      </p:sp>
      <p:pic>
        <p:nvPicPr>
          <p:cNvPr id="2" name="Graphic 1">
            <a:extLst>
              <a:ext uri="{FF2B5EF4-FFF2-40B4-BE49-F238E27FC236}">
                <a16:creationId xmlns:a16="http://schemas.microsoft.com/office/drawing/2014/main" id="{49C71897-1B68-AB25-E959-9E7673847D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401" y="2173287"/>
            <a:ext cx="720000" cy="720000"/>
          </a:xfrm>
          <a:prstGeom prst="rect">
            <a:avLst/>
          </a:prstGeom>
        </p:spPr>
      </p:pic>
      <p:sp>
        <p:nvSpPr>
          <p:cNvPr id="3" name="Tekstvak 2">
            <a:extLst>
              <a:ext uri="{FF2B5EF4-FFF2-40B4-BE49-F238E27FC236}">
                <a16:creationId xmlns:a16="http://schemas.microsoft.com/office/drawing/2014/main" id="{1280596C-79A4-9AAF-7865-964FDEACD2D0}"/>
              </a:ext>
            </a:extLst>
          </p:cNvPr>
          <p:cNvSpPr txBox="1"/>
          <p:nvPr/>
        </p:nvSpPr>
        <p:spPr>
          <a:xfrm>
            <a:off x="4173514" y="2757401"/>
            <a:ext cx="1884092" cy="369332"/>
          </a:xfrm>
          <a:prstGeom prst="rect">
            <a:avLst/>
          </a:prstGeom>
          <a:noFill/>
        </p:spPr>
        <p:txBody>
          <a:bodyPr wrap="square" rtlCol="0">
            <a:spAutoFit/>
          </a:bodyPr>
          <a:lstStyle/>
          <a:p>
            <a:pPr algn="ctr"/>
            <a:r>
              <a:rPr lang="nl-NL" noProof="0">
                <a:solidFill>
                  <a:srgbClr val="764652"/>
                </a:solidFill>
                <a:latin typeface="Montserrat" pitchFamily="2" charset="77"/>
              </a:rPr>
              <a:t>A, C, T en G</a:t>
            </a:r>
          </a:p>
        </p:txBody>
      </p:sp>
      <p:sp>
        <p:nvSpPr>
          <p:cNvPr id="8" name="Tekstvak 7">
            <a:extLst>
              <a:ext uri="{FF2B5EF4-FFF2-40B4-BE49-F238E27FC236}">
                <a16:creationId xmlns:a16="http://schemas.microsoft.com/office/drawing/2014/main" id="{4967F66E-7D64-D97B-895B-DA2035FB2327}"/>
              </a:ext>
            </a:extLst>
          </p:cNvPr>
          <p:cNvSpPr txBox="1"/>
          <p:nvPr/>
        </p:nvSpPr>
        <p:spPr>
          <a:xfrm>
            <a:off x="3793637" y="3332194"/>
            <a:ext cx="2643846" cy="369332"/>
          </a:xfrm>
          <a:prstGeom prst="rect">
            <a:avLst/>
          </a:prstGeom>
          <a:noFill/>
        </p:spPr>
        <p:txBody>
          <a:bodyPr wrap="square" rtlCol="0">
            <a:spAutoFit/>
          </a:bodyPr>
          <a:lstStyle/>
          <a:p>
            <a:pPr algn="ctr"/>
            <a:r>
              <a:rPr lang="nl-NL" noProof="0">
                <a:solidFill>
                  <a:srgbClr val="764652"/>
                </a:solidFill>
                <a:latin typeface="Montserrat" pitchFamily="2" charset="77"/>
              </a:rPr>
              <a:t>recept voor eiwitten</a:t>
            </a:r>
          </a:p>
        </p:txBody>
      </p:sp>
      <p:sp>
        <p:nvSpPr>
          <p:cNvPr id="10" name="Tekstvak 9">
            <a:extLst>
              <a:ext uri="{FF2B5EF4-FFF2-40B4-BE49-F238E27FC236}">
                <a16:creationId xmlns:a16="http://schemas.microsoft.com/office/drawing/2014/main" id="{5F712074-3FB5-1E21-8634-63A8412941BB}"/>
              </a:ext>
            </a:extLst>
          </p:cNvPr>
          <p:cNvSpPr txBox="1"/>
          <p:nvPr/>
        </p:nvSpPr>
        <p:spPr>
          <a:xfrm>
            <a:off x="7421692" y="2757401"/>
            <a:ext cx="2643846" cy="369332"/>
          </a:xfrm>
          <a:prstGeom prst="rect">
            <a:avLst/>
          </a:prstGeom>
          <a:noFill/>
        </p:spPr>
        <p:txBody>
          <a:bodyPr wrap="square" rtlCol="0">
            <a:spAutoFit/>
          </a:bodyPr>
          <a:lstStyle/>
          <a:p>
            <a:pPr algn="ctr"/>
            <a:r>
              <a:rPr lang="nl-NL" noProof="0">
                <a:solidFill>
                  <a:srgbClr val="764652"/>
                </a:solidFill>
                <a:latin typeface="Montserrat" pitchFamily="2" charset="77"/>
              </a:rPr>
              <a:t>0 en 1</a:t>
            </a:r>
          </a:p>
        </p:txBody>
      </p:sp>
      <p:sp>
        <p:nvSpPr>
          <p:cNvPr id="11" name="Tekstvak 10">
            <a:extLst>
              <a:ext uri="{FF2B5EF4-FFF2-40B4-BE49-F238E27FC236}">
                <a16:creationId xmlns:a16="http://schemas.microsoft.com/office/drawing/2014/main" id="{95CEC90A-07D7-9C5C-FCC6-E0E39E597DFC}"/>
              </a:ext>
            </a:extLst>
          </p:cNvPr>
          <p:cNvSpPr txBox="1"/>
          <p:nvPr/>
        </p:nvSpPr>
        <p:spPr>
          <a:xfrm>
            <a:off x="7059033" y="3193695"/>
            <a:ext cx="3369163" cy="646331"/>
          </a:xfrm>
          <a:prstGeom prst="rect">
            <a:avLst/>
          </a:prstGeom>
          <a:noFill/>
        </p:spPr>
        <p:txBody>
          <a:bodyPr wrap="square" rtlCol="0">
            <a:spAutoFit/>
          </a:bodyPr>
          <a:lstStyle/>
          <a:p>
            <a:pPr algn="ctr"/>
            <a:r>
              <a:rPr lang="nl-NL" noProof="0">
                <a:solidFill>
                  <a:srgbClr val="764652"/>
                </a:solidFill>
                <a:latin typeface="Montserrat" pitchFamily="2" charset="77"/>
              </a:rPr>
              <a:t>instructies voor computerprogramma’s</a:t>
            </a:r>
          </a:p>
        </p:txBody>
      </p:sp>
      <p:sp>
        <p:nvSpPr>
          <p:cNvPr id="12" name="Tekstvak 11">
            <a:extLst>
              <a:ext uri="{FF2B5EF4-FFF2-40B4-BE49-F238E27FC236}">
                <a16:creationId xmlns:a16="http://schemas.microsoft.com/office/drawing/2014/main" id="{26025D92-9D4B-3F7F-8529-DFE91D6A1F9C}"/>
              </a:ext>
            </a:extLst>
          </p:cNvPr>
          <p:cNvSpPr txBox="1"/>
          <p:nvPr/>
        </p:nvSpPr>
        <p:spPr>
          <a:xfrm>
            <a:off x="3430978" y="3916697"/>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dubbele helix</a:t>
            </a:r>
          </a:p>
        </p:txBody>
      </p:sp>
      <p:sp>
        <p:nvSpPr>
          <p:cNvPr id="13" name="Tekstvak 12">
            <a:extLst>
              <a:ext uri="{FF2B5EF4-FFF2-40B4-BE49-F238E27FC236}">
                <a16:creationId xmlns:a16="http://schemas.microsoft.com/office/drawing/2014/main" id="{000922E1-F7E2-5EA2-AB3D-CE47E01DB66B}"/>
              </a:ext>
            </a:extLst>
          </p:cNvPr>
          <p:cNvSpPr txBox="1"/>
          <p:nvPr/>
        </p:nvSpPr>
        <p:spPr>
          <a:xfrm>
            <a:off x="7059033" y="3923047"/>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code in regels en blokken</a:t>
            </a:r>
          </a:p>
        </p:txBody>
      </p:sp>
      <p:sp>
        <p:nvSpPr>
          <p:cNvPr id="14" name="Tekstvak 13">
            <a:extLst>
              <a:ext uri="{FF2B5EF4-FFF2-40B4-BE49-F238E27FC236}">
                <a16:creationId xmlns:a16="http://schemas.microsoft.com/office/drawing/2014/main" id="{4D46A0F8-3C9B-E8F9-CF82-F3A09B7E5D7B}"/>
              </a:ext>
            </a:extLst>
          </p:cNvPr>
          <p:cNvSpPr txBox="1"/>
          <p:nvPr/>
        </p:nvSpPr>
        <p:spPr>
          <a:xfrm>
            <a:off x="3420030" y="4347881"/>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fenotype</a:t>
            </a:r>
          </a:p>
        </p:txBody>
      </p:sp>
      <p:sp>
        <p:nvSpPr>
          <p:cNvPr id="15" name="Tekstvak 14">
            <a:extLst>
              <a:ext uri="{FF2B5EF4-FFF2-40B4-BE49-F238E27FC236}">
                <a16:creationId xmlns:a16="http://schemas.microsoft.com/office/drawing/2014/main" id="{C5D51BC6-9709-31A5-A583-F38700D49FC2}"/>
              </a:ext>
            </a:extLst>
          </p:cNvPr>
          <p:cNvSpPr txBox="1"/>
          <p:nvPr/>
        </p:nvSpPr>
        <p:spPr>
          <a:xfrm>
            <a:off x="7059033" y="4347881"/>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algoritmes</a:t>
            </a:r>
          </a:p>
        </p:txBody>
      </p:sp>
      <p:sp>
        <p:nvSpPr>
          <p:cNvPr id="16" name="Tekstvak 15">
            <a:extLst>
              <a:ext uri="{FF2B5EF4-FFF2-40B4-BE49-F238E27FC236}">
                <a16:creationId xmlns:a16="http://schemas.microsoft.com/office/drawing/2014/main" id="{72B918E0-AB91-4A26-806D-3DC0D099317F}"/>
              </a:ext>
            </a:extLst>
          </p:cNvPr>
          <p:cNvSpPr txBox="1"/>
          <p:nvPr/>
        </p:nvSpPr>
        <p:spPr>
          <a:xfrm>
            <a:off x="3420030" y="4768905"/>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universeel</a:t>
            </a:r>
          </a:p>
        </p:txBody>
      </p:sp>
      <p:sp>
        <p:nvSpPr>
          <p:cNvPr id="18" name="Tekstvak 17">
            <a:extLst>
              <a:ext uri="{FF2B5EF4-FFF2-40B4-BE49-F238E27FC236}">
                <a16:creationId xmlns:a16="http://schemas.microsoft.com/office/drawing/2014/main" id="{ECB3CB3E-7D46-0E63-D73A-A5D0C1120D08}"/>
              </a:ext>
            </a:extLst>
          </p:cNvPr>
          <p:cNvSpPr txBox="1"/>
          <p:nvPr/>
        </p:nvSpPr>
        <p:spPr>
          <a:xfrm>
            <a:off x="7059033" y="4768905"/>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specifiek aan codeertaal</a:t>
            </a:r>
          </a:p>
        </p:txBody>
      </p:sp>
      <p:sp>
        <p:nvSpPr>
          <p:cNvPr id="20" name="Tekstvak 19">
            <a:extLst>
              <a:ext uri="{FF2B5EF4-FFF2-40B4-BE49-F238E27FC236}">
                <a16:creationId xmlns:a16="http://schemas.microsoft.com/office/drawing/2014/main" id="{3A0C7514-970E-10A8-A5B6-1741805672A3}"/>
              </a:ext>
            </a:extLst>
          </p:cNvPr>
          <p:cNvSpPr txBox="1"/>
          <p:nvPr/>
        </p:nvSpPr>
        <p:spPr>
          <a:xfrm>
            <a:off x="3420029" y="5344925"/>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ander nucleotide</a:t>
            </a:r>
          </a:p>
        </p:txBody>
      </p:sp>
      <p:sp>
        <p:nvSpPr>
          <p:cNvPr id="21" name="Tekstvak 20">
            <a:extLst>
              <a:ext uri="{FF2B5EF4-FFF2-40B4-BE49-F238E27FC236}">
                <a16:creationId xmlns:a16="http://schemas.microsoft.com/office/drawing/2014/main" id="{0EB79CDA-E3A2-2580-22B2-A5DEA42C4115}"/>
              </a:ext>
            </a:extLst>
          </p:cNvPr>
          <p:cNvSpPr txBox="1"/>
          <p:nvPr/>
        </p:nvSpPr>
        <p:spPr>
          <a:xfrm>
            <a:off x="7059033" y="5344925"/>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fout in code</a:t>
            </a:r>
          </a:p>
        </p:txBody>
      </p:sp>
    </p:spTree>
    <p:extLst>
      <p:ext uri="{BB962C8B-B14F-4D97-AF65-F5344CB8AC3E}">
        <p14:creationId xmlns:p14="http://schemas.microsoft.com/office/powerpoint/2010/main" val="295679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10" grpId="0"/>
      <p:bldP spid="11" grpId="0"/>
      <p:bldP spid="12" grpId="0"/>
      <p:bldP spid="13" grpId="0"/>
      <p:bldP spid="14" grpId="0"/>
      <p:bldP spid="15" grpId="0"/>
      <p:bldP spid="16" grpId="0"/>
      <p:bldP spid="18" grpId="0"/>
      <p:bldP spid="20" grpId="0"/>
      <p:bldP spid="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6029F-CED6-A858-81C9-4ED83CBF52E9}"/>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70349075-4468-CEE7-612B-AD4A4228DEEE}"/>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pic>
        <p:nvPicPr>
          <p:cNvPr id="11" name="Afbeelding 10" descr="Afbeelding met schermopname, computer, tekst, ontwerp&#10;&#10;Door AI gegenereerde inhoud is mogelijk onjuist.">
            <a:extLst>
              <a:ext uri="{FF2B5EF4-FFF2-40B4-BE49-F238E27FC236}">
                <a16:creationId xmlns:a16="http://schemas.microsoft.com/office/drawing/2014/main" id="{7D12ACCD-4C73-6FE2-5E08-2CCE520950CA}"/>
              </a:ext>
            </a:extLst>
          </p:cNvPr>
          <p:cNvPicPr>
            <a:picLocks noChangeAspect="1"/>
          </p:cNvPicPr>
          <p:nvPr/>
        </p:nvPicPr>
        <p:blipFill>
          <a:blip r:embed="rId4">
            <a:extLst>
              <a:ext uri="{28A0092B-C50C-407E-A947-70E740481C1C}">
                <a14:useLocalDpi xmlns:a14="http://schemas.microsoft.com/office/drawing/2010/main" val="0"/>
              </a:ext>
            </a:extLst>
          </a:blip>
          <a:srcRect t="6579" b="12743"/>
          <a:stretch/>
        </p:blipFill>
        <p:spPr>
          <a:xfrm>
            <a:off x="1536395" y="1656492"/>
            <a:ext cx="9119210" cy="5201508"/>
          </a:xfrm>
          <a:prstGeom prst="rect">
            <a:avLst/>
          </a:prstGeom>
        </p:spPr>
      </p:pic>
      <p:sp>
        <p:nvSpPr>
          <p:cNvPr id="9" name="Ondertitel 2">
            <a:extLst>
              <a:ext uri="{FF2B5EF4-FFF2-40B4-BE49-F238E27FC236}">
                <a16:creationId xmlns:a16="http://schemas.microsoft.com/office/drawing/2014/main" id="{B84918E7-0F55-B804-5D97-466503A54CA0}"/>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AE1AC829-6A9B-A0F5-5258-1D5C4AC545C8}"/>
              </a:ext>
            </a:extLst>
          </p:cNvPr>
          <p:cNvSpPr>
            <a:spLocks noChangeArrowheads="1"/>
          </p:cNvSpPr>
          <p:nvPr/>
        </p:nvSpPr>
        <p:spPr bwMode="auto">
          <a:xfrm flipV="1">
            <a:off x="4421861" y="2181219"/>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5F0C60F4-B18B-0043-3FDF-55965CC5C1FC}"/>
              </a:ext>
            </a:extLst>
          </p:cNvPr>
          <p:cNvSpPr txBox="1">
            <a:spLocks/>
          </p:cNvSpPr>
          <p:nvPr/>
        </p:nvSpPr>
        <p:spPr>
          <a:xfrm>
            <a:off x="363946" y="552289"/>
            <a:ext cx="9975808"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Lesliematrix-rekenmachine</a:t>
            </a:r>
          </a:p>
        </p:txBody>
      </p:sp>
      <p:sp>
        <p:nvSpPr>
          <p:cNvPr id="19" name="Tekstvak 18">
            <a:extLst>
              <a:ext uri="{FF2B5EF4-FFF2-40B4-BE49-F238E27FC236}">
                <a16:creationId xmlns:a16="http://schemas.microsoft.com/office/drawing/2014/main" id="{9CFB9CA3-D136-40FF-F9D3-D4FA6B0B02B7}"/>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41</a:t>
            </a:r>
          </a:p>
        </p:txBody>
      </p:sp>
      <p:sp>
        <p:nvSpPr>
          <p:cNvPr id="5" name="Tekstvak 4">
            <a:extLst>
              <a:ext uri="{FF2B5EF4-FFF2-40B4-BE49-F238E27FC236}">
                <a16:creationId xmlns:a16="http://schemas.microsoft.com/office/drawing/2014/main" id="{91315CF3-D552-2363-91E7-907C1C4C50DA}"/>
              </a:ext>
            </a:extLst>
          </p:cNvPr>
          <p:cNvSpPr txBox="1"/>
          <p:nvPr/>
        </p:nvSpPr>
        <p:spPr>
          <a:xfrm>
            <a:off x="2070553" y="2510750"/>
            <a:ext cx="2089817" cy="923330"/>
          </a:xfrm>
          <a:prstGeom prst="rect">
            <a:avLst/>
          </a:prstGeom>
          <a:noFill/>
        </p:spPr>
        <p:txBody>
          <a:bodyPr wrap="square" rtlCol="0">
            <a:spAutoFit/>
          </a:bodyPr>
          <a:lstStyle/>
          <a:p>
            <a:pPr algn="ctr"/>
            <a:r>
              <a:rPr lang="nl-NL" noProof="0">
                <a:solidFill>
                  <a:srgbClr val="764652"/>
                </a:solidFill>
                <a:latin typeface="Montserrat" pitchFamily="2" charset="77"/>
              </a:rPr>
              <a:t>Startpopulatie, Lesliematrix en een periode.</a:t>
            </a:r>
          </a:p>
        </p:txBody>
      </p:sp>
      <p:sp>
        <p:nvSpPr>
          <p:cNvPr id="6" name="Tekstvak 5">
            <a:extLst>
              <a:ext uri="{FF2B5EF4-FFF2-40B4-BE49-F238E27FC236}">
                <a16:creationId xmlns:a16="http://schemas.microsoft.com/office/drawing/2014/main" id="{D1CFA686-1E68-22B9-7842-0A158F8E740C}"/>
              </a:ext>
            </a:extLst>
          </p:cNvPr>
          <p:cNvSpPr txBox="1"/>
          <p:nvPr/>
        </p:nvSpPr>
        <p:spPr>
          <a:xfrm>
            <a:off x="4625633" y="5017143"/>
            <a:ext cx="2900093" cy="1477328"/>
          </a:xfrm>
          <a:prstGeom prst="rect">
            <a:avLst/>
          </a:prstGeom>
          <a:noFill/>
        </p:spPr>
        <p:txBody>
          <a:bodyPr wrap="square" rtlCol="0">
            <a:spAutoFit/>
          </a:bodyPr>
          <a:lstStyle/>
          <a:p>
            <a:pPr algn="ctr"/>
            <a:r>
              <a:rPr lang="nl-NL" noProof="0">
                <a:solidFill>
                  <a:srgbClr val="764652"/>
                </a:solidFill>
                <a:latin typeface="Montserrat" pitchFamily="2" charset="77"/>
              </a:rPr>
              <a:t>De populatie vermenigvuldigen met de Lesliematrix. Herhalen voor het aantal gevraagde jaren.</a:t>
            </a:r>
          </a:p>
        </p:txBody>
      </p:sp>
      <p:sp>
        <p:nvSpPr>
          <p:cNvPr id="7" name="Tekstvak 6">
            <a:extLst>
              <a:ext uri="{FF2B5EF4-FFF2-40B4-BE49-F238E27FC236}">
                <a16:creationId xmlns:a16="http://schemas.microsoft.com/office/drawing/2014/main" id="{D54528E1-390D-6DC7-AB5F-CC088BB85133}"/>
              </a:ext>
            </a:extLst>
          </p:cNvPr>
          <p:cNvSpPr txBox="1"/>
          <p:nvPr/>
        </p:nvSpPr>
        <p:spPr>
          <a:xfrm>
            <a:off x="8031632" y="2609028"/>
            <a:ext cx="2089817" cy="646331"/>
          </a:xfrm>
          <a:prstGeom prst="rect">
            <a:avLst/>
          </a:prstGeom>
          <a:noFill/>
        </p:spPr>
        <p:txBody>
          <a:bodyPr wrap="square" rtlCol="0">
            <a:spAutoFit/>
          </a:bodyPr>
          <a:lstStyle/>
          <a:p>
            <a:pPr algn="ctr"/>
            <a:r>
              <a:rPr lang="nl-NL" noProof="0">
                <a:solidFill>
                  <a:srgbClr val="764652"/>
                </a:solidFill>
                <a:latin typeface="Montserrat" pitchFamily="2" charset="77"/>
              </a:rPr>
              <a:t>De populatie per generatie.</a:t>
            </a:r>
          </a:p>
        </p:txBody>
      </p:sp>
    </p:spTree>
    <p:extLst>
      <p:ext uri="{BB962C8B-B14F-4D97-AF65-F5344CB8AC3E}">
        <p14:creationId xmlns:p14="http://schemas.microsoft.com/office/powerpoint/2010/main" val="331163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21250-A1F3-83AE-4B05-6AD43B6543BB}"/>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E4EBC810-D6BE-36EE-6CAB-4E0019ECAABA}"/>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pic>
        <p:nvPicPr>
          <p:cNvPr id="10" name="Afbeelding 9" descr="Afbeelding met tekst, schermopname, zwart, zwart-wit&#10;&#10;Door AI gegenereerde inhoud is mogelijk onjuist.">
            <a:extLst>
              <a:ext uri="{FF2B5EF4-FFF2-40B4-BE49-F238E27FC236}">
                <a16:creationId xmlns:a16="http://schemas.microsoft.com/office/drawing/2014/main" id="{F106C74D-656B-3662-44DC-BC7C62354970}"/>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
        <p:nvSpPr>
          <p:cNvPr id="9" name="Ondertitel 2">
            <a:extLst>
              <a:ext uri="{FF2B5EF4-FFF2-40B4-BE49-F238E27FC236}">
                <a16:creationId xmlns:a16="http://schemas.microsoft.com/office/drawing/2014/main" id="{63F75A83-CFD9-1F08-B77F-FE8DB194A344}"/>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C81DF132-17FE-B2D2-5448-56FE602A5A34}"/>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4E07D091-0D50-3978-F78E-086CEC3C8D64}"/>
              </a:ext>
            </a:extLst>
          </p:cNvPr>
          <p:cNvSpPr txBox="1">
            <a:spLocks/>
          </p:cNvSpPr>
          <p:nvPr/>
        </p:nvSpPr>
        <p:spPr>
          <a:xfrm>
            <a:off x="381000" y="555703"/>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Lesliematrix-rekenmachine</a:t>
            </a:r>
          </a:p>
        </p:txBody>
      </p:sp>
      <p:sp>
        <p:nvSpPr>
          <p:cNvPr id="19" name="Tekstvak 18">
            <a:extLst>
              <a:ext uri="{FF2B5EF4-FFF2-40B4-BE49-F238E27FC236}">
                <a16:creationId xmlns:a16="http://schemas.microsoft.com/office/drawing/2014/main" id="{CA1C3F20-A8A3-B41B-F0AF-D9EE10C18BED}"/>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42</a:t>
            </a:r>
          </a:p>
        </p:txBody>
      </p:sp>
      <p:sp>
        <p:nvSpPr>
          <p:cNvPr id="2" name="Tekstvak 1">
            <a:extLst>
              <a:ext uri="{FF2B5EF4-FFF2-40B4-BE49-F238E27FC236}">
                <a16:creationId xmlns:a16="http://schemas.microsoft.com/office/drawing/2014/main" id="{1ADB4D38-4998-9296-4313-41EF95D75FC6}"/>
              </a:ext>
            </a:extLst>
          </p:cNvPr>
          <p:cNvSpPr txBox="1"/>
          <p:nvPr/>
        </p:nvSpPr>
        <p:spPr>
          <a:xfrm>
            <a:off x="469654" y="2235792"/>
            <a:ext cx="5122252" cy="369332"/>
          </a:xfrm>
          <a:prstGeom prst="rect">
            <a:avLst/>
          </a:prstGeom>
          <a:noFill/>
        </p:spPr>
        <p:txBody>
          <a:bodyPr wrap="square" rtlCol="0">
            <a:spAutoFit/>
          </a:bodyPr>
          <a:lstStyle/>
          <a:p>
            <a:r>
              <a:rPr lang="nl-NL" noProof="0">
                <a:latin typeface="Montserrat" pitchFamily="2" charset="0"/>
              </a:rPr>
              <a:t>We vertrekken vanuit volgend voorbeeld:</a:t>
            </a:r>
          </a:p>
        </p:txBody>
      </p:sp>
      <p:pic>
        <p:nvPicPr>
          <p:cNvPr id="6" name="Afbeelding 5" descr="Afbeelding met Lettertype, tekst, nummer, diagram&#10;&#10;Door AI gegenereerde inhoud is mogelijk onjuist.">
            <a:extLst>
              <a:ext uri="{FF2B5EF4-FFF2-40B4-BE49-F238E27FC236}">
                <a16:creationId xmlns:a16="http://schemas.microsoft.com/office/drawing/2014/main" id="{1AA0FD3F-F7BA-016D-7073-EB0DF4B30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54" y="2932524"/>
            <a:ext cx="8361680" cy="1809754"/>
          </a:xfrm>
          <a:prstGeom prst="rect">
            <a:avLst/>
          </a:prstGeom>
        </p:spPr>
      </p:pic>
    </p:spTree>
    <p:extLst>
      <p:ext uri="{BB962C8B-B14F-4D97-AF65-F5344CB8AC3E}">
        <p14:creationId xmlns:p14="http://schemas.microsoft.com/office/powerpoint/2010/main" val="23146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C5716-4B59-0E3A-4576-F6D8CD3FC015}"/>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89AD0DEB-55D4-F965-078C-CBC1D5D1D365}"/>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47A8A168-F31D-5F4C-D9FB-A1E2C1E813D7}"/>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43E52C11-5304-5900-2405-1395CD70ED63}"/>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F3FC61AE-0231-66D1-BEE9-D0EE7B003505}"/>
              </a:ext>
            </a:extLst>
          </p:cNvPr>
          <p:cNvSpPr txBox="1">
            <a:spLocks/>
          </p:cNvSpPr>
          <p:nvPr/>
        </p:nvSpPr>
        <p:spPr>
          <a:xfrm>
            <a:off x="381000" y="555703"/>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Lesliematrix-rekenmachine</a:t>
            </a:r>
          </a:p>
        </p:txBody>
      </p:sp>
      <p:sp>
        <p:nvSpPr>
          <p:cNvPr id="19" name="Tekstvak 18">
            <a:extLst>
              <a:ext uri="{FF2B5EF4-FFF2-40B4-BE49-F238E27FC236}">
                <a16:creationId xmlns:a16="http://schemas.microsoft.com/office/drawing/2014/main" id="{E5A9E869-A1C9-6E18-BB6D-DE09BFD4F6F3}"/>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42</a:t>
            </a:r>
          </a:p>
        </p:txBody>
      </p:sp>
      <p:sp>
        <p:nvSpPr>
          <p:cNvPr id="2" name="Tekstvak 1">
            <a:extLst>
              <a:ext uri="{FF2B5EF4-FFF2-40B4-BE49-F238E27FC236}">
                <a16:creationId xmlns:a16="http://schemas.microsoft.com/office/drawing/2014/main" id="{9F0FB4CF-CE41-0708-CC5A-739293C13C65}"/>
              </a:ext>
            </a:extLst>
          </p:cNvPr>
          <p:cNvSpPr txBox="1"/>
          <p:nvPr/>
        </p:nvSpPr>
        <p:spPr>
          <a:xfrm>
            <a:off x="380999" y="2436654"/>
            <a:ext cx="8336281" cy="1477328"/>
          </a:xfrm>
          <a:prstGeom prst="rect">
            <a:avLst/>
          </a:prstGeom>
          <a:noFill/>
        </p:spPr>
        <p:txBody>
          <a:bodyPr wrap="square" rtlCol="0">
            <a:spAutoFit/>
          </a:bodyPr>
          <a:lstStyle/>
          <a:p>
            <a:r>
              <a:rPr lang="nl-NL" noProof="0">
                <a:latin typeface="Montserrat" pitchFamily="2" charset="0"/>
              </a:rPr>
              <a:t>Wat gebeurt er als we het programma laten runnen? Hoe komt dat?</a:t>
            </a:r>
          </a:p>
          <a:p>
            <a:endParaRPr lang="nl-NL" noProof="0">
              <a:latin typeface="Montserrat" pitchFamily="2" charset="0"/>
            </a:endParaRPr>
          </a:p>
          <a:p>
            <a:r>
              <a:rPr lang="nl-NL" noProof="0">
                <a:solidFill>
                  <a:srgbClr val="764652"/>
                </a:solidFill>
                <a:latin typeface="Montserrat" pitchFamily="2" charset="77"/>
                <a:sym typeface="Wingdings" panose="05000000000000000000" pitchFamily="2" charset="2"/>
              </a:rPr>
              <a:t> </a:t>
            </a:r>
            <a:r>
              <a:rPr lang="nl-NL" noProof="0">
                <a:solidFill>
                  <a:srgbClr val="764652"/>
                </a:solidFill>
                <a:latin typeface="Montserrat" pitchFamily="2" charset="77"/>
              </a:rPr>
              <a:t>Het programma lijkt niets te doen. Dat komt doordat we geen print-</a:t>
            </a:r>
            <a:r>
              <a:rPr lang="nl-NL">
                <a:solidFill>
                  <a:schemeClr val="bg1"/>
                </a:solidFill>
                <a:latin typeface="Montserrat" pitchFamily="2" charset="77"/>
                <a:sym typeface="Wingdings" panose="05000000000000000000" pitchFamily="2" charset="2"/>
              </a:rPr>
              <a:t> </a:t>
            </a:r>
            <a:r>
              <a:rPr lang="nl-NL">
                <a:solidFill>
                  <a:srgbClr val="764652"/>
                </a:solidFill>
                <a:latin typeface="Montserrat" pitchFamily="2" charset="77"/>
                <a:sym typeface="Wingdings" panose="05000000000000000000" pitchFamily="2" charset="2"/>
              </a:rPr>
              <a:t> </a:t>
            </a:r>
            <a:r>
              <a:rPr lang="nl-NL" noProof="0">
                <a:solidFill>
                  <a:srgbClr val="764652"/>
                </a:solidFill>
                <a:latin typeface="Montserrat" pitchFamily="2" charset="77"/>
              </a:rPr>
              <a:t>functie gebruiken en dus vragen we het programma niet voor </a:t>
            </a:r>
            <a:r>
              <a:rPr lang="nl-NL">
                <a:solidFill>
                  <a:schemeClr val="bg1"/>
                </a:solidFill>
                <a:latin typeface="Montserrat" pitchFamily="2" charset="77"/>
                <a:sym typeface="Wingdings" panose="05000000000000000000" pitchFamily="2" charset="2"/>
              </a:rPr>
              <a:t>   </a:t>
            </a:r>
            <a:r>
              <a:rPr lang="nl-NL" noProof="0">
                <a:solidFill>
                  <a:srgbClr val="764652"/>
                </a:solidFill>
                <a:latin typeface="Montserrat" pitchFamily="2" charset="77"/>
              </a:rPr>
              <a:t>output.</a:t>
            </a:r>
          </a:p>
        </p:txBody>
      </p:sp>
      <p:pic>
        <p:nvPicPr>
          <p:cNvPr id="3" name="Afbeelding 2" descr="Afbeelding met tekst, schermopname, zwart, zwart-wit&#10;&#10;Door AI gegenereerde inhoud is mogelijk onjuist.">
            <a:extLst>
              <a:ext uri="{FF2B5EF4-FFF2-40B4-BE49-F238E27FC236}">
                <a16:creationId xmlns:a16="http://schemas.microsoft.com/office/drawing/2014/main" id="{4E08D1D9-B0D9-751E-BDC6-3D97BE867F5A}"/>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21496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C09F7-062B-A223-EC6A-469617F31AF6}"/>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54463E04-E3CA-B5B6-3CC6-0C153BD43915}"/>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8AD72412-133E-8A2B-26C2-B170FC866EF4}"/>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CCC827CC-FDD5-2BC3-AF32-32471CD2665F}"/>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4A553922-F9F9-9A3C-B083-CB7FB130B647}"/>
              </a:ext>
            </a:extLst>
          </p:cNvPr>
          <p:cNvSpPr txBox="1">
            <a:spLocks/>
          </p:cNvSpPr>
          <p:nvPr/>
        </p:nvSpPr>
        <p:spPr>
          <a:xfrm>
            <a:off x="381000" y="555703"/>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Lesliematrix-rekenmachine</a:t>
            </a:r>
          </a:p>
        </p:txBody>
      </p:sp>
      <p:sp>
        <p:nvSpPr>
          <p:cNvPr id="19" name="Tekstvak 18">
            <a:extLst>
              <a:ext uri="{FF2B5EF4-FFF2-40B4-BE49-F238E27FC236}">
                <a16:creationId xmlns:a16="http://schemas.microsoft.com/office/drawing/2014/main" id="{61328334-4C4F-9D5E-8BF9-D716A97DE28F}"/>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43</a:t>
            </a:r>
          </a:p>
        </p:txBody>
      </p:sp>
      <p:sp>
        <p:nvSpPr>
          <p:cNvPr id="2" name="Tekstvak 1">
            <a:extLst>
              <a:ext uri="{FF2B5EF4-FFF2-40B4-BE49-F238E27FC236}">
                <a16:creationId xmlns:a16="http://schemas.microsoft.com/office/drawing/2014/main" id="{4878F000-5496-AA0B-4944-A1C60D703637}"/>
              </a:ext>
            </a:extLst>
          </p:cNvPr>
          <p:cNvSpPr txBox="1"/>
          <p:nvPr/>
        </p:nvSpPr>
        <p:spPr>
          <a:xfrm>
            <a:off x="504825" y="2274838"/>
            <a:ext cx="8369337" cy="2585323"/>
          </a:xfrm>
          <a:prstGeom prst="rect">
            <a:avLst/>
          </a:prstGeom>
          <a:noFill/>
        </p:spPr>
        <p:txBody>
          <a:bodyPr wrap="square" rtlCol="0">
            <a:spAutoFit/>
          </a:bodyPr>
          <a:lstStyle/>
          <a:p>
            <a:r>
              <a:rPr lang="nl-NL" noProof="0">
                <a:latin typeface="Montserrat" pitchFamily="2" charset="0"/>
              </a:rPr>
              <a:t>Neem terug een kijkje naar het voorbeeld. Vanaf welke generatie zal de populatie een waarde lager dan bevatten?</a:t>
            </a:r>
          </a:p>
          <a:p>
            <a:endParaRPr lang="nl-NL" noProof="0">
              <a:latin typeface="Montserrat" pitchFamily="2" charset="0"/>
            </a:endParaRPr>
          </a:p>
          <a:p>
            <a:r>
              <a:rPr lang="nl-NL" noProof="0">
                <a:solidFill>
                  <a:srgbClr val="764652"/>
                </a:solidFill>
                <a:latin typeface="Montserrat" pitchFamily="2" charset="77"/>
                <a:sym typeface="Wingdings" panose="05000000000000000000" pitchFamily="2" charset="2"/>
              </a:rPr>
              <a:t> </a:t>
            </a:r>
            <a:r>
              <a:rPr lang="nl-NL" noProof="0">
                <a:solidFill>
                  <a:srgbClr val="764652"/>
                </a:solidFill>
                <a:latin typeface="Montserrat" pitchFamily="2" charset="77"/>
              </a:rPr>
              <a:t>Vanaf de derde generatie.</a:t>
            </a:r>
          </a:p>
          <a:p>
            <a:endParaRPr lang="nl-NL" noProof="0">
              <a:solidFill>
                <a:srgbClr val="764652"/>
              </a:solidFill>
              <a:latin typeface="Montserrat" pitchFamily="2" charset="77"/>
            </a:endParaRPr>
          </a:p>
          <a:p>
            <a:r>
              <a:rPr lang="nl-NL" noProof="0">
                <a:latin typeface="Montserrat" pitchFamily="2" charset="77"/>
              </a:rPr>
              <a:t>Vanaf welke generatie zal de populatie een waarde van 500 of hoger bevatten?</a:t>
            </a:r>
          </a:p>
          <a:p>
            <a:endParaRPr lang="nl-NL" noProof="0">
              <a:solidFill>
                <a:srgbClr val="764652"/>
              </a:solidFill>
              <a:latin typeface="Montserrat" pitchFamily="2" charset="77"/>
            </a:endParaRPr>
          </a:p>
          <a:p>
            <a:r>
              <a:rPr lang="nl-NL" noProof="0">
                <a:solidFill>
                  <a:srgbClr val="764652"/>
                </a:solidFill>
                <a:latin typeface="Montserrat" pitchFamily="2" charset="77"/>
                <a:sym typeface="Wingdings" panose="05000000000000000000" pitchFamily="2" charset="2"/>
              </a:rPr>
              <a:t> </a:t>
            </a:r>
            <a:r>
              <a:rPr lang="nl-NL" noProof="0">
                <a:solidFill>
                  <a:srgbClr val="764652"/>
                </a:solidFill>
                <a:latin typeface="Montserrat" pitchFamily="2" charset="77"/>
              </a:rPr>
              <a:t>Vanaf de dertiende generatie.</a:t>
            </a:r>
          </a:p>
        </p:txBody>
      </p:sp>
      <p:pic>
        <p:nvPicPr>
          <p:cNvPr id="3" name="Afbeelding 2" descr="Afbeelding met tekst, schermopname, zwart, zwart-wit&#10;&#10;Door AI gegenereerde inhoud is mogelijk onjuist.">
            <a:extLst>
              <a:ext uri="{FF2B5EF4-FFF2-40B4-BE49-F238E27FC236}">
                <a16:creationId xmlns:a16="http://schemas.microsoft.com/office/drawing/2014/main" id="{8A459EAF-C3FF-19D5-4599-6B53FDDF8471}"/>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57610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05F6E-054D-FC8E-8CDB-C3DBDD455C36}"/>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8EC6B2F5-3099-CDEF-2FD2-E0DCA8951B56}"/>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12F57C73-FF5A-9BE9-0432-2E153197D1C8}"/>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A932AB50-C5FE-9B05-808E-32BDC373CEA4}"/>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FF90EB5C-9746-3467-9E70-3F291856BE59}"/>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Oefeningen</a:t>
            </a:r>
          </a:p>
        </p:txBody>
      </p:sp>
      <p:sp>
        <p:nvSpPr>
          <p:cNvPr id="19" name="Tekstvak 18">
            <a:extLst>
              <a:ext uri="{FF2B5EF4-FFF2-40B4-BE49-F238E27FC236}">
                <a16:creationId xmlns:a16="http://schemas.microsoft.com/office/drawing/2014/main" id="{D0269FF8-9E6A-DBE5-D316-D584D9012296}"/>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44</a:t>
            </a:r>
          </a:p>
        </p:txBody>
      </p:sp>
      <p:sp>
        <p:nvSpPr>
          <p:cNvPr id="2" name="Tekstvak 1">
            <a:extLst>
              <a:ext uri="{FF2B5EF4-FFF2-40B4-BE49-F238E27FC236}">
                <a16:creationId xmlns:a16="http://schemas.microsoft.com/office/drawing/2014/main" id="{AC33E0B5-4B90-AD03-BB61-E6C8385D4C6D}"/>
              </a:ext>
            </a:extLst>
          </p:cNvPr>
          <p:cNvSpPr txBox="1"/>
          <p:nvPr/>
        </p:nvSpPr>
        <p:spPr>
          <a:xfrm>
            <a:off x="1326399" y="1644921"/>
            <a:ext cx="7547763" cy="646331"/>
          </a:xfrm>
          <a:prstGeom prst="rect">
            <a:avLst/>
          </a:prstGeom>
          <a:noFill/>
        </p:spPr>
        <p:txBody>
          <a:bodyPr wrap="square" rtlCol="0">
            <a:spAutoFit/>
          </a:bodyPr>
          <a:lstStyle/>
          <a:p>
            <a:r>
              <a:rPr lang="nl-NL" noProof="0">
                <a:latin typeface="Montserrat" pitchFamily="2" charset="0"/>
              </a:rPr>
              <a:t>Beschouw volgende populatie die gemodelleerd kan worden door volgende Lesliematrix:</a:t>
            </a:r>
          </a:p>
        </p:txBody>
      </p:sp>
      <p:pic>
        <p:nvPicPr>
          <p:cNvPr id="3" name="Graphic 2">
            <a:extLst>
              <a:ext uri="{FF2B5EF4-FFF2-40B4-BE49-F238E27FC236}">
                <a16:creationId xmlns:a16="http://schemas.microsoft.com/office/drawing/2014/main" id="{FD577D44-1502-D78D-4BD2-7BB5965D86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645" y="1677091"/>
            <a:ext cx="720000" cy="576000"/>
          </a:xfrm>
          <a:prstGeom prst="rect">
            <a:avLst/>
          </a:prstGeom>
        </p:spPr>
      </p:pic>
      <p:pic>
        <p:nvPicPr>
          <p:cNvPr id="5" name="Afbeelding 4" descr="Afbeelding met tekst, schermopname, zwart, zwart-wit&#10;&#10;Door AI gegenereerde inhoud is mogelijk onjuist.">
            <a:extLst>
              <a:ext uri="{FF2B5EF4-FFF2-40B4-BE49-F238E27FC236}">
                <a16:creationId xmlns:a16="http://schemas.microsoft.com/office/drawing/2014/main" id="{14F606D4-3E30-7A7F-4DCE-F519D92D9924}"/>
              </a:ext>
            </a:extLst>
          </p:cNvPr>
          <p:cNvPicPr>
            <a:picLocks noChangeAspect="1"/>
          </p:cNvPicPr>
          <p:nvPr/>
        </p:nvPicPr>
        <p:blipFill>
          <a:blip r:embed="rId5">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pic>
        <p:nvPicPr>
          <p:cNvPr id="8" name="Afbeelding 7" descr="Afbeelding met Lettertype, tekst, nummer, diagram&#10;&#10;Door AI gegenereerde inhoud is mogelijk onjuist.">
            <a:extLst>
              <a:ext uri="{FF2B5EF4-FFF2-40B4-BE49-F238E27FC236}">
                <a16:creationId xmlns:a16="http://schemas.microsoft.com/office/drawing/2014/main" id="{326F7193-D980-13EA-C41A-E7417DD039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6399" y="2577493"/>
            <a:ext cx="6244667" cy="1318967"/>
          </a:xfrm>
          <a:prstGeom prst="rect">
            <a:avLst/>
          </a:prstGeom>
        </p:spPr>
      </p:pic>
      <p:sp>
        <p:nvSpPr>
          <p:cNvPr id="10" name="Tekstvak 9">
            <a:extLst>
              <a:ext uri="{FF2B5EF4-FFF2-40B4-BE49-F238E27FC236}">
                <a16:creationId xmlns:a16="http://schemas.microsoft.com/office/drawing/2014/main" id="{0958186B-AFA5-D5BA-2280-3056A08165CB}"/>
              </a:ext>
            </a:extLst>
          </p:cNvPr>
          <p:cNvSpPr txBox="1"/>
          <p:nvPr/>
        </p:nvSpPr>
        <p:spPr>
          <a:xfrm>
            <a:off x="447645" y="4254947"/>
            <a:ext cx="9219686" cy="1754326"/>
          </a:xfrm>
          <a:prstGeom prst="rect">
            <a:avLst/>
          </a:prstGeom>
          <a:noFill/>
        </p:spPr>
        <p:txBody>
          <a:bodyPr wrap="square" rtlCol="0">
            <a:spAutoFit/>
          </a:bodyPr>
          <a:lstStyle/>
          <a:p>
            <a:pPr marL="342900" indent="-342900">
              <a:buFont typeface="+mj-lt"/>
              <a:buAutoNum type="arabicPeriod"/>
            </a:pPr>
            <a:r>
              <a:rPr lang="nl-NL" noProof="0">
                <a:latin typeface="Montserrat" pitchFamily="2" charset="0"/>
              </a:rPr>
              <a:t>Bereken de populatie na één, twee en drie generaties.</a:t>
            </a:r>
          </a:p>
          <a:p>
            <a:pPr marL="342900" indent="-342900">
              <a:buFont typeface="+mj-lt"/>
              <a:buAutoNum type="arabicPeriod"/>
            </a:pPr>
            <a:r>
              <a:rPr lang="nl-NL" noProof="0">
                <a:latin typeface="Montserrat" pitchFamily="2" charset="0"/>
              </a:rPr>
              <a:t>Wat gebeurt er met de populatie als je deze over een lange termijn bekijkt?</a:t>
            </a:r>
          </a:p>
          <a:p>
            <a:pPr marL="342900" indent="-342900">
              <a:buFont typeface="+mj-lt"/>
              <a:buAutoNum type="arabicPeriod"/>
            </a:pPr>
            <a:r>
              <a:rPr lang="nl-NL" noProof="0">
                <a:latin typeface="Montserrat" pitchFamily="2" charset="0"/>
              </a:rPr>
              <a:t>Verdubbel je beginpopulatie en berekenen het aantal individuen per leeftijdsklasse na 2, 3 generaties en 4 generaties. Wat valt je op als je deze vergelijkt met het aantal individuen per leeftijdsklasse die je verkreeg</a:t>
            </a:r>
            <a:br>
              <a:rPr lang="nl-NL" noProof="0">
                <a:latin typeface="Montserrat" pitchFamily="2" charset="0"/>
              </a:rPr>
            </a:br>
            <a:r>
              <a:rPr lang="nl-NL" noProof="0">
                <a:latin typeface="Montserrat" pitchFamily="2" charset="0"/>
              </a:rPr>
              <a:t>bij de originele beginpopulatie na 2, 3 en 4 generaties?</a:t>
            </a:r>
          </a:p>
        </p:txBody>
      </p:sp>
    </p:spTree>
    <p:extLst>
      <p:ext uri="{BB962C8B-B14F-4D97-AF65-F5344CB8AC3E}">
        <p14:creationId xmlns:p14="http://schemas.microsoft.com/office/powerpoint/2010/main" val="352372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0021A-6D54-9C80-5664-570229E88A52}"/>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76763701-08C5-9131-7D76-46A02466809A}"/>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0CB3EB1C-BF59-6AA9-338F-1F0FA0E6623A}"/>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D5B91A1C-3A32-B978-903C-2925A2DB228E}"/>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9768AB3C-81D5-86E7-9116-B66036BBC971}"/>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Oefeningen</a:t>
            </a:r>
          </a:p>
        </p:txBody>
      </p:sp>
      <p:sp>
        <p:nvSpPr>
          <p:cNvPr id="19" name="Tekstvak 18">
            <a:extLst>
              <a:ext uri="{FF2B5EF4-FFF2-40B4-BE49-F238E27FC236}">
                <a16:creationId xmlns:a16="http://schemas.microsoft.com/office/drawing/2014/main" id="{FEED5190-72AD-DD10-2E3C-4E5AB6401BBD}"/>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44</a:t>
            </a:r>
          </a:p>
        </p:txBody>
      </p:sp>
      <p:sp>
        <p:nvSpPr>
          <p:cNvPr id="2" name="Tekstvak 1">
            <a:extLst>
              <a:ext uri="{FF2B5EF4-FFF2-40B4-BE49-F238E27FC236}">
                <a16:creationId xmlns:a16="http://schemas.microsoft.com/office/drawing/2014/main" id="{620D4629-0501-6503-D425-746B3D5D1F14}"/>
              </a:ext>
            </a:extLst>
          </p:cNvPr>
          <p:cNvSpPr txBox="1"/>
          <p:nvPr/>
        </p:nvSpPr>
        <p:spPr>
          <a:xfrm>
            <a:off x="504825" y="1911229"/>
            <a:ext cx="9746615" cy="3416320"/>
          </a:xfrm>
          <a:prstGeom prst="rect">
            <a:avLst/>
          </a:prstGeom>
          <a:noFill/>
        </p:spPr>
        <p:txBody>
          <a:bodyPr wrap="square" rtlCol="0">
            <a:spAutoFit/>
          </a:bodyPr>
          <a:lstStyle/>
          <a:p>
            <a:pPr marL="342900" indent="-342900">
              <a:buFont typeface="+mj-lt"/>
              <a:buAutoNum type="arabicPeriod"/>
            </a:pPr>
            <a:r>
              <a:rPr lang="nl-NL" noProof="0">
                <a:latin typeface="Montserrat" pitchFamily="2" charset="0"/>
              </a:rPr>
              <a:t>Bereken de populatie na één, twee en drie generaties.</a:t>
            </a:r>
          </a:p>
          <a:p>
            <a:endParaRPr lang="nl-NL" noProof="0">
              <a:solidFill>
                <a:srgbClr val="764652"/>
              </a:solidFill>
              <a:latin typeface="Montserrat" pitchFamily="2" charset="77"/>
            </a:endParaRPr>
          </a:p>
          <a:p>
            <a:pPr lvl="1"/>
            <a:r>
              <a:rPr lang="nl-NL" noProof="0">
                <a:solidFill>
                  <a:srgbClr val="764652"/>
                </a:solidFill>
                <a:latin typeface="Montserrat" pitchFamily="2" charset="77"/>
              </a:rPr>
              <a:t>Generatie 1: [ 50, 20, 6 ]</a:t>
            </a:r>
          </a:p>
          <a:p>
            <a:pPr lvl="1"/>
            <a:r>
              <a:rPr lang="nl-NL" noProof="0">
                <a:solidFill>
                  <a:srgbClr val="764652"/>
                </a:solidFill>
                <a:latin typeface="Montserrat" pitchFamily="2" charset="77"/>
              </a:rPr>
              <a:t>Generatie 2: [ 46, 25, 6 ]</a:t>
            </a:r>
          </a:p>
          <a:p>
            <a:pPr lvl="1"/>
            <a:r>
              <a:rPr lang="nl-NL" noProof="0">
                <a:solidFill>
                  <a:srgbClr val="764652"/>
                </a:solidFill>
                <a:latin typeface="Montserrat" pitchFamily="2" charset="77"/>
              </a:rPr>
              <a:t>Generatie 3: [ 56, 23, 7 ]</a:t>
            </a:r>
          </a:p>
          <a:p>
            <a:endParaRPr lang="nl-NL" noProof="0">
              <a:solidFill>
                <a:srgbClr val="764652"/>
              </a:solidFill>
              <a:latin typeface="Montserrat" pitchFamily="2" charset="77"/>
            </a:endParaRPr>
          </a:p>
          <a:p>
            <a:pPr marL="342900" indent="-342900">
              <a:buFont typeface="+mj-lt"/>
              <a:buAutoNum type="arabicPeriod" startAt="2"/>
            </a:pPr>
            <a:r>
              <a:rPr lang="nl-NL" noProof="0">
                <a:latin typeface="Montserrat" pitchFamily="2" charset="0"/>
              </a:rPr>
              <a:t>Wat gebeurt er met de populatie als je deze over een lange termijn bekijkt?</a:t>
            </a:r>
          </a:p>
          <a:p>
            <a:endParaRPr lang="nl-NL" noProof="0">
              <a:solidFill>
                <a:srgbClr val="764652"/>
              </a:solidFill>
              <a:latin typeface="Montserrat" pitchFamily="2" charset="77"/>
            </a:endParaRPr>
          </a:p>
          <a:p>
            <a:pPr lvl="1"/>
            <a:r>
              <a:rPr lang="nl-NL" noProof="0">
                <a:solidFill>
                  <a:srgbClr val="764652"/>
                </a:solidFill>
                <a:latin typeface="Montserrat" pitchFamily="2" charset="77"/>
              </a:rPr>
              <a:t>In het begin zijn er enkele kleine schommelingen in de verschillende leeftijdsklassen maar op lange termijn zal de populatie constant groeien.</a:t>
            </a:r>
          </a:p>
          <a:p>
            <a:endParaRPr lang="nl-NL" noProof="0">
              <a:solidFill>
                <a:srgbClr val="764652"/>
              </a:solidFill>
              <a:latin typeface="Montserrat" pitchFamily="2" charset="77"/>
            </a:endParaRPr>
          </a:p>
          <a:p>
            <a:endParaRPr lang="nl-NL" noProof="0">
              <a:latin typeface="Montserrat" pitchFamily="2" charset="0"/>
            </a:endParaRPr>
          </a:p>
        </p:txBody>
      </p:sp>
      <p:pic>
        <p:nvPicPr>
          <p:cNvPr id="3" name="Afbeelding 2" descr="Afbeelding met tekst, schermopname, zwart, zwart-wit&#10;&#10;Door AI gegenereerde inhoud is mogelijk onjuist.">
            <a:extLst>
              <a:ext uri="{FF2B5EF4-FFF2-40B4-BE49-F238E27FC236}">
                <a16:creationId xmlns:a16="http://schemas.microsoft.com/office/drawing/2014/main" id="{8F980439-04C3-03A1-343B-DCBE5C9A829E}"/>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10852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11C31-5207-EDD6-C9E1-639726AB48BB}"/>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CAE2A194-EF90-211E-AF10-CE934B9A4271}"/>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332A03F8-0BA7-1D9F-866E-1DD377086A30}"/>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D7D2BEF7-B8E7-6BF8-BE55-806174B877ED}"/>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7ED78061-ADCB-3AE0-A52C-B9929C1C7C15}"/>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Oefeningen</a:t>
            </a:r>
          </a:p>
        </p:txBody>
      </p:sp>
      <p:sp>
        <p:nvSpPr>
          <p:cNvPr id="19" name="Tekstvak 18">
            <a:extLst>
              <a:ext uri="{FF2B5EF4-FFF2-40B4-BE49-F238E27FC236}">
                <a16:creationId xmlns:a16="http://schemas.microsoft.com/office/drawing/2014/main" id="{EFC97622-B9BD-BFE8-05C6-D4D92B4B79FF}"/>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44</a:t>
            </a:r>
          </a:p>
        </p:txBody>
      </p:sp>
      <p:sp>
        <p:nvSpPr>
          <p:cNvPr id="2" name="Tekstvak 1">
            <a:extLst>
              <a:ext uri="{FF2B5EF4-FFF2-40B4-BE49-F238E27FC236}">
                <a16:creationId xmlns:a16="http://schemas.microsoft.com/office/drawing/2014/main" id="{E4E29DF8-DFAD-C178-FD02-D583278FD28E}"/>
              </a:ext>
            </a:extLst>
          </p:cNvPr>
          <p:cNvSpPr txBox="1"/>
          <p:nvPr/>
        </p:nvSpPr>
        <p:spPr>
          <a:xfrm>
            <a:off x="504825" y="1911229"/>
            <a:ext cx="8283575" cy="2862322"/>
          </a:xfrm>
          <a:prstGeom prst="rect">
            <a:avLst/>
          </a:prstGeom>
          <a:noFill/>
        </p:spPr>
        <p:txBody>
          <a:bodyPr wrap="square" rtlCol="0">
            <a:spAutoFit/>
          </a:bodyPr>
          <a:lstStyle/>
          <a:p>
            <a:pPr marL="342900" indent="-342900">
              <a:buFont typeface="+mj-lt"/>
              <a:buAutoNum type="arabicPeriod" startAt="3"/>
            </a:pPr>
            <a:r>
              <a:rPr lang="nl-NL" noProof="0">
                <a:latin typeface="Montserrat" pitchFamily="2" charset="0"/>
              </a:rPr>
              <a:t>Verdubbel je beginpopulatie en berekenen het aantal individuen per leeftijdsklasse na 2, 3 generaties en 4 generaties. Wat valt je op als je deze vergelijkt met het aantal individuen per leeftijdsklasse die je verkreeg</a:t>
            </a:r>
            <a:br>
              <a:rPr lang="nl-NL" noProof="0">
                <a:latin typeface="Montserrat" pitchFamily="2" charset="0"/>
              </a:rPr>
            </a:br>
            <a:r>
              <a:rPr lang="nl-NL" noProof="0">
                <a:latin typeface="Montserrat" pitchFamily="2" charset="0"/>
              </a:rPr>
              <a:t>bij de originele beginpopulatie na 2, 3 en 4 generaties?</a:t>
            </a:r>
          </a:p>
          <a:p>
            <a:pPr marL="342900" indent="-342900">
              <a:buFont typeface="+mj-lt"/>
              <a:buAutoNum type="arabicPeriod" startAt="3"/>
            </a:pPr>
            <a:endParaRPr lang="nl-NL" noProof="0">
              <a:latin typeface="Montserrat" pitchFamily="2" charset="0"/>
            </a:endParaRPr>
          </a:p>
          <a:p>
            <a:pPr lvl="1"/>
            <a:r>
              <a:rPr lang="nl-NL" noProof="0">
                <a:solidFill>
                  <a:srgbClr val="764652"/>
                </a:solidFill>
                <a:latin typeface="Montserrat" pitchFamily="2" charset="77"/>
              </a:rPr>
              <a:t>Als we de startpopulatie verdubbelen, dan zullen het aantal individuen per verschillende leeftijdsklassen ook verdubbel na elke generatie.</a:t>
            </a:r>
          </a:p>
          <a:p>
            <a:endParaRPr lang="nl-NL" noProof="0">
              <a:latin typeface="Montserrat" pitchFamily="2" charset="0"/>
            </a:endParaRPr>
          </a:p>
        </p:txBody>
      </p:sp>
      <p:pic>
        <p:nvPicPr>
          <p:cNvPr id="3" name="Afbeelding 2" descr="Afbeelding met tekst, schermopname, zwart, zwart-wit&#10;&#10;Door AI gegenereerde inhoud is mogelijk onjuist.">
            <a:extLst>
              <a:ext uri="{FF2B5EF4-FFF2-40B4-BE49-F238E27FC236}">
                <a16:creationId xmlns:a16="http://schemas.microsoft.com/office/drawing/2014/main" id="{A40219FC-76D0-70B1-EAB6-0B4D771E15C2}"/>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3270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83F3A-C95D-B35D-FEC9-2EC08150530C}"/>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BE953611-2F92-96C1-F830-FFB0B1B6CC88}"/>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493C9E7D-0425-DA69-C50C-F63A1148C0E1}"/>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BCCB1719-F0A3-7451-8BAE-2136121C2854}"/>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B344AB77-CB68-8582-18AD-8045C38A61B8}"/>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Oefeningen</a:t>
            </a:r>
          </a:p>
        </p:txBody>
      </p:sp>
      <p:sp>
        <p:nvSpPr>
          <p:cNvPr id="19" name="Tekstvak 18">
            <a:extLst>
              <a:ext uri="{FF2B5EF4-FFF2-40B4-BE49-F238E27FC236}">
                <a16:creationId xmlns:a16="http://schemas.microsoft.com/office/drawing/2014/main" id="{D2B0F730-5B60-02E9-22CC-AD6E6AF0E708}"/>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45</a:t>
            </a:r>
          </a:p>
        </p:txBody>
      </p:sp>
      <p:sp>
        <p:nvSpPr>
          <p:cNvPr id="2" name="Tekstvak 1">
            <a:extLst>
              <a:ext uri="{FF2B5EF4-FFF2-40B4-BE49-F238E27FC236}">
                <a16:creationId xmlns:a16="http://schemas.microsoft.com/office/drawing/2014/main" id="{662E23A8-DB9E-949E-C6C7-A983F0080175}"/>
              </a:ext>
            </a:extLst>
          </p:cNvPr>
          <p:cNvSpPr txBox="1"/>
          <p:nvPr/>
        </p:nvSpPr>
        <p:spPr>
          <a:xfrm>
            <a:off x="1326399" y="1644921"/>
            <a:ext cx="7547763" cy="646331"/>
          </a:xfrm>
          <a:prstGeom prst="rect">
            <a:avLst/>
          </a:prstGeom>
          <a:noFill/>
        </p:spPr>
        <p:txBody>
          <a:bodyPr wrap="square" rtlCol="0">
            <a:spAutoFit/>
          </a:bodyPr>
          <a:lstStyle/>
          <a:p>
            <a:r>
              <a:rPr lang="nl-NL" noProof="0">
                <a:latin typeface="Montserrat" pitchFamily="2" charset="0"/>
              </a:rPr>
              <a:t>Beschouw volgende populatie die gemodelleerd kan worden door volgende Lesliematrix:</a:t>
            </a:r>
          </a:p>
        </p:txBody>
      </p:sp>
      <p:pic>
        <p:nvPicPr>
          <p:cNvPr id="3" name="Graphic 2">
            <a:extLst>
              <a:ext uri="{FF2B5EF4-FFF2-40B4-BE49-F238E27FC236}">
                <a16:creationId xmlns:a16="http://schemas.microsoft.com/office/drawing/2014/main" id="{375608D7-FB94-FA3A-2C52-B34FF2E59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645" y="1677091"/>
            <a:ext cx="720000" cy="576000"/>
          </a:xfrm>
          <a:prstGeom prst="rect">
            <a:avLst/>
          </a:prstGeom>
        </p:spPr>
      </p:pic>
      <p:pic>
        <p:nvPicPr>
          <p:cNvPr id="7" name="Afbeelding 6" descr="Afbeelding met Lettertype, tekst, nummer, typografie&#10;&#10;Door AI gegenereerde inhoud is mogelijk onjuist.">
            <a:extLst>
              <a:ext uri="{FF2B5EF4-FFF2-40B4-BE49-F238E27FC236}">
                <a16:creationId xmlns:a16="http://schemas.microsoft.com/office/drawing/2014/main" id="{AB9ABB7A-5F81-FCA9-562A-923FE9D45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6399" y="2347279"/>
            <a:ext cx="7043048" cy="1851640"/>
          </a:xfrm>
          <a:prstGeom prst="rect">
            <a:avLst/>
          </a:prstGeom>
        </p:spPr>
      </p:pic>
      <p:pic>
        <p:nvPicPr>
          <p:cNvPr id="5" name="Afbeelding 4" descr="Afbeelding met tekst, schermopname, zwart, zwart-wit&#10;&#10;Door AI gegenereerde inhoud is mogelijk onjuist.">
            <a:extLst>
              <a:ext uri="{FF2B5EF4-FFF2-40B4-BE49-F238E27FC236}">
                <a16:creationId xmlns:a16="http://schemas.microsoft.com/office/drawing/2014/main" id="{6194A843-9637-C707-DDD6-B9919A7BF6AD}"/>
              </a:ext>
            </a:extLst>
          </p:cNvPr>
          <p:cNvPicPr>
            <a:picLocks noChangeAspect="1"/>
          </p:cNvPicPr>
          <p:nvPr/>
        </p:nvPicPr>
        <p:blipFill>
          <a:blip r:embed="rId6">
            <a:extLst>
              <a:ext uri="{28A0092B-C50C-407E-A947-70E740481C1C}">
                <a14:useLocalDpi xmlns:a14="http://schemas.microsoft.com/office/drawing/2010/main" val="0"/>
              </a:ext>
            </a:extLst>
          </a:blip>
          <a:srcRect l="20733" r="27272"/>
          <a:stretch/>
        </p:blipFill>
        <p:spPr>
          <a:xfrm>
            <a:off x="8874162" y="-32706"/>
            <a:ext cx="3500718" cy="4759969"/>
          </a:xfrm>
          <a:prstGeom prst="rect">
            <a:avLst/>
          </a:prstGeom>
        </p:spPr>
      </p:pic>
      <p:sp>
        <p:nvSpPr>
          <p:cNvPr id="10" name="Tekstvak 9">
            <a:extLst>
              <a:ext uri="{FF2B5EF4-FFF2-40B4-BE49-F238E27FC236}">
                <a16:creationId xmlns:a16="http://schemas.microsoft.com/office/drawing/2014/main" id="{2D439D9E-72CB-7884-5086-77D345C82714}"/>
              </a:ext>
            </a:extLst>
          </p:cNvPr>
          <p:cNvSpPr txBox="1"/>
          <p:nvPr/>
        </p:nvSpPr>
        <p:spPr>
          <a:xfrm>
            <a:off x="447645" y="4254947"/>
            <a:ext cx="9219686" cy="1477328"/>
          </a:xfrm>
          <a:prstGeom prst="rect">
            <a:avLst/>
          </a:prstGeom>
          <a:noFill/>
        </p:spPr>
        <p:txBody>
          <a:bodyPr wrap="square" rtlCol="0">
            <a:spAutoFit/>
          </a:bodyPr>
          <a:lstStyle/>
          <a:p>
            <a:pPr marL="342900" indent="-342900">
              <a:buFont typeface="+mj-lt"/>
              <a:buAutoNum type="arabicPeriod"/>
            </a:pPr>
            <a:r>
              <a:rPr lang="nl-NL" noProof="0">
                <a:latin typeface="Montserrat" pitchFamily="2" charset="0"/>
              </a:rPr>
              <a:t>Bereken de populatie na tien generaties.</a:t>
            </a:r>
          </a:p>
          <a:p>
            <a:pPr marL="342900" indent="-342900">
              <a:buFont typeface="+mj-lt"/>
              <a:buAutoNum type="arabicPeriod"/>
            </a:pPr>
            <a:r>
              <a:rPr lang="nl-NL" noProof="0">
                <a:latin typeface="Montserrat" pitchFamily="2" charset="0"/>
              </a:rPr>
              <a:t>Na hoeveel generaties zal een van de leeftijdsklassen 100.000 individuen bevatten? Hoe ziet die populatie er op dat moment uit?</a:t>
            </a:r>
          </a:p>
          <a:p>
            <a:pPr marL="342900" indent="-342900">
              <a:buFont typeface="+mj-lt"/>
              <a:buAutoNum type="arabicPeriod"/>
            </a:pPr>
            <a:r>
              <a:rPr lang="nl-NL" noProof="0">
                <a:latin typeface="Montserrat" pitchFamily="2" charset="0"/>
              </a:rPr>
              <a:t>Verander de waarde van de eerste leeftijdsklasse naar 0.</a:t>
            </a:r>
            <a:br>
              <a:rPr lang="nl-NL" noProof="0">
                <a:latin typeface="Montserrat" pitchFamily="2" charset="0"/>
              </a:rPr>
            </a:br>
            <a:r>
              <a:rPr lang="nl-NL" noProof="0">
                <a:latin typeface="Montserrat" pitchFamily="2" charset="0"/>
              </a:rPr>
              <a:t>Zal deze populatie uitsterven of niet?</a:t>
            </a:r>
          </a:p>
        </p:txBody>
      </p:sp>
    </p:spTree>
    <p:extLst>
      <p:ext uri="{BB962C8B-B14F-4D97-AF65-F5344CB8AC3E}">
        <p14:creationId xmlns:p14="http://schemas.microsoft.com/office/powerpoint/2010/main" val="127629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B0C42-E43B-F3F5-EB67-DE50EC94A84C}"/>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5752DC77-71BD-3393-F903-8EF52B7B6D70}"/>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3B2CDD56-9B4D-43E4-F43B-B4C70280FCB8}"/>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F6E6DE81-8275-6F8E-FA04-0F72A336F05B}"/>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FA80331D-508B-DAC2-D325-B3458D1FFCEC}"/>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Oefeningen</a:t>
            </a:r>
          </a:p>
        </p:txBody>
      </p:sp>
      <p:sp>
        <p:nvSpPr>
          <p:cNvPr id="19" name="Tekstvak 18">
            <a:extLst>
              <a:ext uri="{FF2B5EF4-FFF2-40B4-BE49-F238E27FC236}">
                <a16:creationId xmlns:a16="http://schemas.microsoft.com/office/drawing/2014/main" id="{E6BEF5A6-9C90-377A-A2A7-4C865B6B0C6D}"/>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45</a:t>
            </a:r>
          </a:p>
        </p:txBody>
      </p:sp>
      <p:sp>
        <p:nvSpPr>
          <p:cNvPr id="2" name="Tekstvak 1">
            <a:extLst>
              <a:ext uri="{FF2B5EF4-FFF2-40B4-BE49-F238E27FC236}">
                <a16:creationId xmlns:a16="http://schemas.microsoft.com/office/drawing/2014/main" id="{732E2FF7-A917-AD4D-3C58-C5C2A1CE8A48}"/>
              </a:ext>
            </a:extLst>
          </p:cNvPr>
          <p:cNvSpPr txBox="1"/>
          <p:nvPr/>
        </p:nvSpPr>
        <p:spPr>
          <a:xfrm>
            <a:off x="504825" y="1911229"/>
            <a:ext cx="8604203" cy="4524315"/>
          </a:xfrm>
          <a:prstGeom prst="rect">
            <a:avLst/>
          </a:prstGeom>
          <a:noFill/>
        </p:spPr>
        <p:txBody>
          <a:bodyPr wrap="square" rtlCol="0">
            <a:spAutoFit/>
          </a:bodyPr>
          <a:lstStyle/>
          <a:p>
            <a:pPr marL="342900" indent="-342900">
              <a:buFont typeface="+mj-lt"/>
              <a:buAutoNum type="arabicPeriod"/>
            </a:pPr>
            <a:r>
              <a:rPr lang="nl-NL" noProof="0">
                <a:latin typeface="Montserrat" pitchFamily="2" charset="0"/>
              </a:rPr>
              <a:t>Bereken de populatie na tien generaties.</a:t>
            </a:r>
          </a:p>
          <a:p>
            <a:endParaRPr lang="nl-NL" noProof="0">
              <a:latin typeface="Montserrat" pitchFamily="2" charset="0"/>
            </a:endParaRPr>
          </a:p>
          <a:p>
            <a:pPr lvl="1"/>
            <a:r>
              <a:rPr lang="nl-NL" noProof="0">
                <a:solidFill>
                  <a:srgbClr val="764652"/>
                </a:solidFill>
                <a:latin typeface="Montserrat" pitchFamily="2" charset="77"/>
              </a:rPr>
              <a:t>Generatie 10: [ 11924, 3852, 2074, 470 ]</a:t>
            </a:r>
          </a:p>
          <a:p>
            <a:endParaRPr lang="nl-NL" noProof="0">
              <a:latin typeface="Montserrat" pitchFamily="2" charset="0"/>
            </a:endParaRPr>
          </a:p>
          <a:p>
            <a:pPr marL="342900" indent="-342900">
              <a:buFont typeface="+mj-lt"/>
              <a:buAutoNum type="arabicPeriod" startAt="2"/>
            </a:pPr>
            <a:r>
              <a:rPr lang="nl-NL" noProof="0">
                <a:latin typeface="Montserrat" pitchFamily="2" charset="0"/>
              </a:rPr>
              <a:t>Na hoeveel generaties zal een van de leeftijdsklassen 100.000 individuen bevatten? Hoe ziet die populatie er op dat moment uit?</a:t>
            </a:r>
          </a:p>
          <a:p>
            <a:endParaRPr lang="nl-NL" noProof="0">
              <a:latin typeface="Montserrat" pitchFamily="2" charset="0"/>
            </a:endParaRPr>
          </a:p>
          <a:p>
            <a:pPr lvl="1"/>
            <a:r>
              <a:rPr lang="nl-NL" noProof="0">
                <a:solidFill>
                  <a:srgbClr val="764652"/>
                </a:solidFill>
                <a:latin typeface="Montserrat" pitchFamily="2" charset="77"/>
              </a:rPr>
              <a:t>Vanaf generatie 14: [ 176773, 51239, 18421, 6334 ]</a:t>
            </a:r>
          </a:p>
          <a:p>
            <a:endParaRPr lang="nl-NL" noProof="0">
              <a:latin typeface="Montserrat" pitchFamily="2" charset="0"/>
            </a:endParaRPr>
          </a:p>
          <a:p>
            <a:pPr marL="342900" indent="-342900">
              <a:buFont typeface="+mj-lt"/>
              <a:buAutoNum type="arabicPeriod" startAt="3"/>
            </a:pPr>
            <a:r>
              <a:rPr lang="nl-NL" noProof="0">
                <a:latin typeface="Montserrat" pitchFamily="2" charset="0"/>
              </a:rPr>
              <a:t>Verander de waarde van de eerste leeftijdsklasse naar 0. Zal deze populatie uitsterven of niet?</a:t>
            </a:r>
          </a:p>
          <a:p>
            <a:endParaRPr lang="nl-NL" noProof="0">
              <a:latin typeface="Montserrat" pitchFamily="2" charset="0"/>
            </a:endParaRPr>
          </a:p>
          <a:p>
            <a:pPr lvl="1"/>
            <a:r>
              <a:rPr lang="nl-NL" noProof="0">
                <a:solidFill>
                  <a:srgbClr val="764652"/>
                </a:solidFill>
                <a:latin typeface="Montserrat" pitchFamily="2" charset="77"/>
              </a:rPr>
              <a:t>Als je de eerste leeftijdsklasse verandert naar 0, dan zal de populatie alsnog kunnen overleven. Enkel de groei zal iets iets trager gebeuren.</a:t>
            </a:r>
          </a:p>
          <a:p>
            <a:endParaRPr lang="nl-NL" noProof="0">
              <a:latin typeface="Montserrat" pitchFamily="2" charset="0"/>
            </a:endParaRPr>
          </a:p>
          <a:p>
            <a:endParaRPr lang="nl-NL" noProof="0">
              <a:latin typeface="Montserrat" pitchFamily="2" charset="0"/>
            </a:endParaRPr>
          </a:p>
        </p:txBody>
      </p:sp>
      <p:pic>
        <p:nvPicPr>
          <p:cNvPr id="3" name="Afbeelding 2" descr="Afbeelding met tekst, schermopname, zwart, zwart-wit&#10;&#10;Door AI gegenereerde inhoud is mogelijk onjuist.">
            <a:extLst>
              <a:ext uri="{FF2B5EF4-FFF2-40B4-BE49-F238E27FC236}">
                <a16:creationId xmlns:a16="http://schemas.microsoft.com/office/drawing/2014/main" id="{F0F51406-79E0-7448-5481-7FEEBC96186D}"/>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spTree>
    <p:extLst>
      <p:ext uri="{BB962C8B-B14F-4D97-AF65-F5344CB8AC3E}">
        <p14:creationId xmlns:p14="http://schemas.microsoft.com/office/powerpoint/2010/main" val="269118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04957-C610-681C-D56F-314B8993A43E}"/>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AFD2A415-4022-DAE4-7BCC-B65203D33625}"/>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BAA872F2-B5C5-C94D-3203-1743F09BEB4C}"/>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1EE618AD-E0A1-2510-5DC1-2DA1DDFDA854}"/>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14279DC1-F03E-3EAB-AA3A-6D0992567542}"/>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 1</a:t>
            </a:r>
          </a:p>
        </p:txBody>
      </p:sp>
      <p:sp>
        <p:nvSpPr>
          <p:cNvPr id="19" name="Tekstvak 18">
            <a:extLst>
              <a:ext uri="{FF2B5EF4-FFF2-40B4-BE49-F238E27FC236}">
                <a16:creationId xmlns:a16="http://schemas.microsoft.com/office/drawing/2014/main" id="{AB2610E6-B598-07A7-5E91-8FA31CB653F7}"/>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5</a:t>
            </a:r>
          </a:p>
        </p:txBody>
      </p:sp>
      <p:pic>
        <p:nvPicPr>
          <p:cNvPr id="11" name="Afbeelding 10" descr="Afbeelding met schets, Kinderkunst, tekening, kunst&#10;&#10;Door AI gegenereerde inhoud is mogelijk onjuist.">
            <a:extLst>
              <a:ext uri="{FF2B5EF4-FFF2-40B4-BE49-F238E27FC236}">
                <a16:creationId xmlns:a16="http://schemas.microsoft.com/office/drawing/2014/main" id="{4E52DE95-B52E-09DA-EF52-9B888E522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719" y="1588338"/>
            <a:ext cx="1984211" cy="4296890"/>
          </a:xfrm>
          <a:prstGeom prst="rect">
            <a:avLst/>
          </a:prstGeom>
        </p:spPr>
      </p:pic>
      <p:sp>
        <p:nvSpPr>
          <p:cNvPr id="15" name="Rechthoek 14">
            <a:extLst>
              <a:ext uri="{FF2B5EF4-FFF2-40B4-BE49-F238E27FC236}">
                <a16:creationId xmlns:a16="http://schemas.microsoft.com/office/drawing/2014/main" id="{16B049EA-163C-FC1C-8973-6CFD3CD5F668}"/>
              </a:ext>
            </a:extLst>
          </p:cNvPr>
          <p:cNvSpPr/>
          <p:nvPr/>
        </p:nvSpPr>
        <p:spPr>
          <a:xfrm>
            <a:off x="3496230" y="1588338"/>
            <a:ext cx="5795678" cy="4193337"/>
          </a:xfrm>
          <a:prstGeom prst="rect">
            <a:avLst/>
          </a:prstGeom>
          <a:noFill/>
          <a:ln w="57150">
            <a:solidFill>
              <a:srgbClr val="7646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 name="Tekstvak 1">
            <a:extLst>
              <a:ext uri="{FF2B5EF4-FFF2-40B4-BE49-F238E27FC236}">
                <a16:creationId xmlns:a16="http://schemas.microsoft.com/office/drawing/2014/main" id="{D19BC695-99BB-0BBA-83F2-3979F10F776B}"/>
              </a:ext>
            </a:extLst>
          </p:cNvPr>
          <p:cNvSpPr txBox="1"/>
          <p:nvPr/>
        </p:nvSpPr>
        <p:spPr>
          <a:xfrm>
            <a:off x="3829604" y="2615664"/>
            <a:ext cx="3199845" cy="1754326"/>
          </a:xfrm>
          <a:prstGeom prst="rect">
            <a:avLst/>
          </a:prstGeom>
          <a:noFill/>
        </p:spPr>
        <p:txBody>
          <a:bodyPr wrap="square" rtlCol="0">
            <a:spAutoFit/>
          </a:bodyPr>
          <a:lstStyle/>
          <a:p>
            <a:r>
              <a:rPr lang="nl-NL" b="1" noProof="0">
                <a:solidFill>
                  <a:schemeClr val="accent6"/>
                </a:solidFill>
                <a:latin typeface="Montserrat" pitchFamily="2" charset="0"/>
              </a:rPr>
              <a:t>Biologie</a:t>
            </a:r>
          </a:p>
          <a:p>
            <a:pPr marL="285750" indent="-285750">
              <a:buFont typeface="Arial" panose="020B0604020202020204" pitchFamily="34" charset="0"/>
              <a:buChar char="•"/>
            </a:pPr>
            <a:r>
              <a:rPr lang="nl-NL" noProof="0">
                <a:solidFill>
                  <a:srgbClr val="764652"/>
                </a:solidFill>
                <a:latin typeface="Montserrat" pitchFamily="2" charset="0"/>
              </a:rPr>
              <a:t>DNA-streng model</a:t>
            </a:r>
          </a:p>
          <a:p>
            <a:pPr marL="285750" indent="-285750">
              <a:buFont typeface="Arial" panose="020B0604020202020204" pitchFamily="34" charset="0"/>
              <a:buChar char="•"/>
            </a:pPr>
            <a:r>
              <a:rPr lang="nl-NL" noProof="0">
                <a:solidFill>
                  <a:srgbClr val="764652"/>
                </a:solidFill>
                <a:latin typeface="Montserrat" pitchFamily="2" charset="0"/>
              </a:rPr>
              <a:t>soorten overerving</a:t>
            </a:r>
          </a:p>
          <a:p>
            <a:pPr marL="285750" indent="-285750">
              <a:buFont typeface="Arial" panose="020B0604020202020204" pitchFamily="34" charset="0"/>
              <a:buChar char="•"/>
            </a:pPr>
            <a:r>
              <a:rPr lang="nl-NL" noProof="0">
                <a:solidFill>
                  <a:srgbClr val="764652"/>
                </a:solidFill>
                <a:latin typeface="Montserrat" pitchFamily="2" charset="0"/>
              </a:rPr>
              <a:t>chromosomen</a:t>
            </a:r>
          </a:p>
          <a:p>
            <a:pPr marL="285750" indent="-285750">
              <a:buFont typeface="Arial" panose="020B0604020202020204" pitchFamily="34" charset="0"/>
              <a:buChar char="•"/>
            </a:pPr>
            <a:r>
              <a:rPr lang="nl-NL" noProof="0">
                <a:solidFill>
                  <a:srgbClr val="764652"/>
                </a:solidFill>
                <a:latin typeface="Montserrat" pitchFamily="2" charset="0"/>
              </a:rPr>
              <a:t>stamboom</a:t>
            </a:r>
          </a:p>
          <a:p>
            <a:pPr marL="285750" indent="-285750">
              <a:buFont typeface="Arial" panose="020B0604020202020204" pitchFamily="34" charset="0"/>
              <a:buChar char="•"/>
            </a:pPr>
            <a:r>
              <a:rPr lang="nl-NL" noProof="0">
                <a:solidFill>
                  <a:srgbClr val="764652"/>
                </a:solidFill>
                <a:latin typeface="Montserrat" pitchFamily="2" charset="0"/>
              </a:rPr>
              <a:t>DNA-extractie (</a:t>
            </a:r>
            <a:r>
              <a:rPr lang="nl-NL" b="1" noProof="0">
                <a:solidFill>
                  <a:schemeClr val="accent1">
                    <a:lumMod val="40000"/>
                    <a:lumOff val="60000"/>
                  </a:schemeClr>
                </a:solidFill>
                <a:latin typeface="Montserrat" pitchFamily="2" charset="0"/>
              </a:rPr>
              <a:t>chemie</a:t>
            </a:r>
            <a:r>
              <a:rPr lang="nl-NL" noProof="0">
                <a:solidFill>
                  <a:srgbClr val="764652"/>
                </a:solidFill>
                <a:latin typeface="Montserrat" pitchFamily="2" charset="0"/>
              </a:rPr>
              <a:t>)</a:t>
            </a:r>
          </a:p>
        </p:txBody>
      </p:sp>
      <p:sp>
        <p:nvSpPr>
          <p:cNvPr id="3" name="Tekstvak 2">
            <a:extLst>
              <a:ext uri="{FF2B5EF4-FFF2-40B4-BE49-F238E27FC236}">
                <a16:creationId xmlns:a16="http://schemas.microsoft.com/office/drawing/2014/main" id="{EFF65E9D-FD5E-CA5C-1275-E3C10012910E}"/>
              </a:ext>
            </a:extLst>
          </p:cNvPr>
          <p:cNvSpPr txBox="1"/>
          <p:nvPr/>
        </p:nvSpPr>
        <p:spPr>
          <a:xfrm>
            <a:off x="3829604" y="1997590"/>
            <a:ext cx="3199845" cy="400110"/>
          </a:xfrm>
          <a:prstGeom prst="rect">
            <a:avLst/>
          </a:prstGeom>
          <a:noFill/>
        </p:spPr>
        <p:txBody>
          <a:bodyPr wrap="square" rtlCol="0">
            <a:spAutoFit/>
          </a:bodyPr>
          <a:lstStyle/>
          <a:p>
            <a:r>
              <a:rPr lang="nl-NL" sz="2000" b="1" cap="all" noProof="0">
                <a:solidFill>
                  <a:srgbClr val="50242F"/>
                </a:solidFill>
                <a:latin typeface="Montserrat" pitchFamily="2" charset="0"/>
              </a:rPr>
              <a:t>Conceptenmap</a:t>
            </a:r>
          </a:p>
        </p:txBody>
      </p:sp>
    </p:spTree>
    <p:extLst>
      <p:ext uri="{BB962C8B-B14F-4D97-AF65-F5344CB8AC3E}">
        <p14:creationId xmlns:p14="http://schemas.microsoft.com/office/powerpoint/2010/main" val="294166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2" grpId="0"/>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FC989-301A-E6C0-6F7B-80F16E23442A}"/>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1172EE7A-746A-A15C-8E04-12A8C0990552}"/>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A0C6F731-5215-834C-FAEA-1B2DA1DADE71}"/>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93A81C03-A14B-05B6-4CE3-C53EF192DDA2}"/>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6445215C-725C-E01E-1A9D-E8F5CD660585}"/>
              </a:ext>
            </a:extLst>
          </p:cNvPr>
          <p:cNvSpPr txBox="1">
            <a:spLocks/>
          </p:cNvSpPr>
          <p:nvPr/>
        </p:nvSpPr>
        <p:spPr>
          <a:xfrm>
            <a:off x="381000" y="738426"/>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Vergelijking DNA en computercode</a:t>
            </a:r>
          </a:p>
        </p:txBody>
      </p:sp>
      <p:sp>
        <p:nvSpPr>
          <p:cNvPr id="19" name="Tekstvak 18">
            <a:extLst>
              <a:ext uri="{FF2B5EF4-FFF2-40B4-BE49-F238E27FC236}">
                <a16:creationId xmlns:a16="http://schemas.microsoft.com/office/drawing/2014/main" id="{7AE6A40D-5282-584C-D3E6-E37F4D0EF0EA}"/>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46</a:t>
            </a:r>
          </a:p>
        </p:txBody>
      </p:sp>
      <p:graphicFrame>
        <p:nvGraphicFramePr>
          <p:cNvPr id="5" name="Tabel 4">
            <a:extLst>
              <a:ext uri="{FF2B5EF4-FFF2-40B4-BE49-F238E27FC236}">
                <a16:creationId xmlns:a16="http://schemas.microsoft.com/office/drawing/2014/main" id="{9F4CBFCB-E8A8-DAD4-83AA-166F12ABCECC}"/>
              </a:ext>
            </a:extLst>
          </p:cNvPr>
          <p:cNvGraphicFramePr>
            <a:graphicFrameLocks noGrp="1"/>
          </p:cNvGraphicFramePr>
          <p:nvPr/>
        </p:nvGraphicFramePr>
        <p:xfrm>
          <a:off x="1558200" y="2301178"/>
          <a:ext cx="9048840" cy="3600371"/>
        </p:xfrm>
        <a:graphic>
          <a:graphicData uri="http://schemas.openxmlformats.org/drawingml/2006/table">
            <a:tbl>
              <a:tblPr/>
              <a:tblGrid>
                <a:gridCol w="1851129">
                  <a:extLst>
                    <a:ext uri="{9D8B030D-6E8A-4147-A177-3AD203B41FA5}">
                      <a16:colId xmlns:a16="http://schemas.microsoft.com/office/drawing/2014/main" val="1295846577"/>
                    </a:ext>
                  </a:extLst>
                </a:gridCol>
                <a:gridCol w="3393430">
                  <a:extLst>
                    <a:ext uri="{9D8B030D-6E8A-4147-A177-3AD203B41FA5}">
                      <a16:colId xmlns:a16="http://schemas.microsoft.com/office/drawing/2014/main" val="2821065219"/>
                    </a:ext>
                  </a:extLst>
                </a:gridCol>
                <a:gridCol w="3804281">
                  <a:extLst>
                    <a:ext uri="{9D8B030D-6E8A-4147-A177-3AD203B41FA5}">
                      <a16:colId xmlns:a16="http://schemas.microsoft.com/office/drawing/2014/main" val="1581856867"/>
                    </a:ext>
                  </a:extLst>
                </a:gridCol>
              </a:tblGrid>
              <a:tr h="423573">
                <a:tc>
                  <a:txBody>
                    <a:bodyPr/>
                    <a:lstStyle/>
                    <a:p>
                      <a:r>
                        <a:rPr lang="nl-NL" sz="1800" kern="1200" noProof="0">
                          <a:solidFill>
                            <a:schemeClr val="tx1"/>
                          </a:solidFill>
                          <a:latin typeface="Montserrat" pitchFamily="2" charset="0"/>
                          <a:ea typeface="+mn-ea"/>
                          <a:cs typeface="+mn-cs"/>
                        </a:rPr>
                        <a:t>Kenmerk</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r>
                        <a:rPr lang="nl-NL" sz="1800" kern="1200" noProof="0">
                          <a:solidFill>
                            <a:schemeClr val="tx1"/>
                          </a:solidFill>
                          <a:latin typeface="Montserrat" pitchFamily="2" charset="0"/>
                          <a:ea typeface="+mn-ea"/>
                          <a:cs typeface="+mn-cs"/>
                        </a:rPr>
                        <a:t>DNA</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r>
                        <a:rPr lang="nl-NL" sz="1800" kern="1200" noProof="0">
                          <a:solidFill>
                            <a:schemeClr val="tx1"/>
                          </a:solidFill>
                          <a:latin typeface="Montserrat" pitchFamily="2" charset="0"/>
                          <a:ea typeface="+mn-ea"/>
                          <a:cs typeface="+mn-cs"/>
                        </a:rPr>
                        <a:t>Computercode</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2632030"/>
                  </a:ext>
                </a:extLst>
              </a:tr>
              <a:tr h="423573">
                <a:tc>
                  <a:txBody>
                    <a:bodyPr/>
                    <a:lstStyle/>
                    <a:p>
                      <a:r>
                        <a:rPr lang="nl-NL" sz="1800" kern="1200" noProof="0">
                          <a:solidFill>
                            <a:schemeClr val="tx1"/>
                          </a:solidFill>
                          <a:latin typeface="Montserrat" pitchFamily="2" charset="0"/>
                          <a:ea typeface="+mn-ea"/>
                          <a:cs typeface="+mn-cs"/>
                        </a:rPr>
                        <a:t>Bouwstenen</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0318678"/>
                  </a:ext>
                </a:extLst>
              </a:tr>
              <a:tr h="741253">
                <a:tc>
                  <a:txBody>
                    <a:bodyPr/>
                    <a:lstStyle/>
                    <a:p>
                      <a:r>
                        <a:rPr lang="nl-NL" sz="1800" kern="1200" noProof="0">
                          <a:solidFill>
                            <a:schemeClr val="tx1"/>
                          </a:solidFill>
                          <a:latin typeface="Montserrat" pitchFamily="2" charset="0"/>
                          <a:ea typeface="+mn-ea"/>
                          <a:cs typeface="+mn-cs"/>
                        </a:rPr>
                        <a:t>Functie</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4009531"/>
                  </a:ext>
                </a:extLst>
              </a:tr>
              <a:tr h="423573">
                <a:tc>
                  <a:txBody>
                    <a:bodyPr/>
                    <a:lstStyle/>
                    <a:p>
                      <a:r>
                        <a:rPr lang="nl-NL" sz="1800" kern="1200" noProof="0">
                          <a:solidFill>
                            <a:schemeClr val="tx1"/>
                          </a:solidFill>
                          <a:latin typeface="Montserrat" pitchFamily="2" charset="0"/>
                          <a:ea typeface="+mn-ea"/>
                          <a:cs typeface="+mn-cs"/>
                        </a:rPr>
                        <a:t>Structuur</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7358277"/>
                  </a:ext>
                </a:extLst>
              </a:tr>
              <a:tr h="423573">
                <a:tc>
                  <a:txBody>
                    <a:bodyPr/>
                    <a:lstStyle/>
                    <a:p>
                      <a:r>
                        <a:rPr lang="nl-NL" sz="1800" kern="1200" noProof="0">
                          <a:solidFill>
                            <a:schemeClr val="tx1"/>
                          </a:solidFill>
                          <a:latin typeface="Montserrat" pitchFamily="2" charset="0"/>
                          <a:ea typeface="+mn-ea"/>
                          <a:cs typeface="+mn-cs"/>
                        </a:rPr>
                        <a:t>Codering</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2949896"/>
                  </a:ext>
                </a:extLst>
              </a:tr>
              <a:tr h="423573">
                <a:tc>
                  <a:txBody>
                    <a:bodyPr/>
                    <a:lstStyle/>
                    <a:p>
                      <a:r>
                        <a:rPr lang="nl-NL" sz="1800" kern="1200" noProof="0">
                          <a:solidFill>
                            <a:schemeClr val="tx1"/>
                          </a:solidFill>
                          <a:latin typeface="Montserrat" pitchFamily="2" charset="0"/>
                          <a:ea typeface="+mn-ea"/>
                          <a:cs typeface="+mn-cs"/>
                        </a:rPr>
                        <a:t>Taal</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9372049"/>
                  </a:ext>
                </a:extLst>
              </a:tr>
              <a:tr h="741253">
                <a:tc>
                  <a:txBody>
                    <a:bodyPr/>
                    <a:lstStyle/>
                    <a:p>
                      <a:r>
                        <a:rPr lang="nl-NL" sz="1800" kern="1200" noProof="0">
                          <a:solidFill>
                            <a:schemeClr val="tx1"/>
                          </a:solidFill>
                          <a:latin typeface="Montserrat" pitchFamily="2" charset="0"/>
                          <a:ea typeface="+mn-ea"/>
                          <a:cs typeface="+mn-cs"/>
                        </a:rPr>
                        <a:t>Mutaties/bugs</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endParaRPr lang="nl-NL" sz="1800" kern="1200" noProof="0">
                        <a:solidFill>
                          <a:srgbClr val="764652"/>
                        </a:solidFill>
                        <a:latin typeface="Montserrat" pitchFamily="2" charset="77"/>
                        <a:ea typeface="+mn-ea"/>
                        <a:cs typeface="+mn-cs"/>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0514105"/>
                  </a:ext>
                </a:extLst>
              </a:tr>
            </a:tbl>
          </a:graphicData>
        </a:graphic>
      </p:graphicFrame>
      <p:sp>
        <p:nvSpPr>
          <p:cNvPr id="6" name="Rectangle 1">
            <a:extLst>
              <a:ext uri="{FF2B5EF4-FFF2-40B4-BE49-F238E27FC236}">
                <a16:creationId xmlns:a16="http://schemas.microsoft.com/office/drawing/2014/main" id="{0BF2FE7A-EFAE-FC0D-12CB-7EA428C6485C}"/>
              </a:ext>
            </a:extLst>
          </p:cNvPr>
          <p:cNvSpPr>
            <a:spLocks noChangeArrowheads="1"/>
          </p:cNvSpPr>
          <p:nvPr/>
        </p:nvSpPr>
        <p:spPr bwMode="auto">
          <a:xfrm>
            <a:off x="838200" y="258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noProof="0"/>
          </a:p>
        </p:txBody>
      </p:sp>
      <p:pic>
        <p:nvPicPr>
          <p:cNvPr id="2" name="Graphic 1">
            <a:extLst>
              <a:ext uri="{FF2B5EF4-FFF2-40B4-BE49-F238E27FC236}">
                <a16:creationId xmlns:a16="http://schemas.microsoft.com/office/drawing/2014/main" id="{49C71897-1B68-AB25-E959-9E7673847D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401" y="2173287"/>
            <a:ext cx="720000" cy="720000"/>
          </a:xfrm>
          <a:prstGeom prst="rect">
            <a:avLst/>
          </a:prstGeom>
        </p:spPr>
      </p:pic>
      <p:sp>
        <p:nvSpPr>
          <p:cNvPr id="3" name="Tekstvak 2">
            <a:extLst>
              <a:ext uri="{FF2B5EF4-FFF2-40B4-BE49-F238E27FC236}">
                <a16:creationId xmlns:a16="http://schemas.microsoft.com/office/drawing/2014/main" id="{1280596C-79A4-9AAF-7865-964FDEACD2D0}"/>
              </a:ext>
            </a:extLst>
          </p:cNvPr>
          <p:cNvSpPr txBox="1"/>
          <p:nvPr/>
        </p:nvSpPr>
        <p:spPr>
          <a:xfrm>
            <a:off x="4173514" y="2757401"/>
            <a:ext cx="1884092" cy="369332"/>
          </a:xfrm>
          <a:prstGeom prst="rect">
            <a:avLst/>
          </a:prstGeom>
          <a:noFill/>
        </p:spPr>
        <p:txBody>
          <a:bodyPr wrap="square" rtlCol="0">
            <a:spAutoFit/>
          </a:bodyPr>
          <a:lstStyle/>
          <a:p>
            <a:pPr algn="ctr"/>
            <a:r>
              <a:rPr lang="nl-NL" noProof="0">
                <a:solidFill>
                  <a:srgbClr val="764652"/>
                </a:solidFill>
                <a:latin typeface="Montserrat" pitchFamily="2" charset="77"/>
              </a:rPr>
              <a:t>A, C, T en G</a:t>
            </a:r>
          </a:p>
        </p:txBody>
      </p:sp>
      <p:sp>
        <p:nvSpPr>
          <p:cNvPr id="8" name="Tekstvak 7">
            <a:extLst>
              <a:ext uri="{FF2B5EF4-FFF2-40B4-BE49-F238E27FC236}">
                <a16:creationId xmlns:a16="http://schemas.microsoft.com/office/drawing/2014/main" id="{4967F66E-7D64-D97B-895B-DA2035FB2327}"/>
              </a:ext>
            </a:extLst>
          </p:cNvPr>
          <p:cNvSpPr txBox="1"/>
          <p:nvPr/>
        </p:nvSpPr>
        <p:spPr>
          <a:xfrm>
            <a:off x="3793637" y="3332194"/>
            <a:ext cx="2643846" cy="369332"/>
          </a:xfrm>
          <a:prstGeom prst="rect">
            <a:avLst/>
          </a:prstGeom>
          <a:noFill/>
        </p:spPr>
        <p:txBody>
          <a:bodyPr wrap="square" rtlCol="0">
            <a:spAutoFit/>
          </a:bodyPr>
          <a:lstStyle/>
          <a:p>
            <a:pPr algn="ctr"/>
            <a:r>
              <a:rPr lang="nl-NL" noProof="0">
                <a:solidFill>
                  <a:srgbClr val="764652"/>
                </a:solidFill>
                <a:latin typeface="Montserrat" pitchFamily="2" charset="77"/>
              </a:rPr>
              <a:t>recept voor eiwitten</a:t>
            </a:r>
          </a:p>
        </p:txBody>
      </p:sp>
      <p:sp>
        <p:nvSpPr>
          <p:cNvPr id="10" name="Tekstvak 9">
            <a:extLst>
              <a:ext uri="{FF2B5EF4-FFF2-40B4-BE49-F238E27FC236}">
                <a16:creationId xmlns:a16="http://schemas.microsoft.com/office/drawing/2014/main" id="{5F712074-3FB5-1E21-8634-63A8412941BB}"/>
              </a:ext>
            </a:extLst>
          </p:cNvPr>
          <p:cNvSpPr txBox="1"/>
          <p:nvPr/>
        </p:nvSpPr>
        <p:spPr>
          <a:xfrm>
            <a:off x="7421692" y="2757401"/>
            <a:ext cx="2643846" cy="369332"/>
          </a:xfrm>
          <a:prstGeom prst="rect">
            <a:avLst/>
          </a:prstGeom>
          <a:noFill/>
        </p:spPr>
        <p:txBody>
          <a:bodyPr wrap="square" rtlCol="0">
            <a:spAutoFit/>
          </a:bodyPr>
          <a:lstStyle/>
          <a:p>
            <a:pPr algn="ctr"/>
            <a:r>
              <a:rPr lang="nl-NL" noProof="0">
                <a:solidFill>
                  <a:srgbClr val="764652"/>
                </a:solidFill>
                <a:latin typeface="Montserrat" pitchFamily="2" charset="77"/>
              </a:rPr>
              <a:t>0 en 1</a:t>
            </a:r>
          </a:p>
        </p:txBody>
      </p:sp>
      <p:sp>
        <p:nvSpPr>
          <p:cNvPr id="11" name="Tekstvak 10">
            <a:extLst>
              <a:ext uri="{FF2B5EF4-FFF2-40B4-BE49-F238E27FC236}">
                <a16:creationId xmlns:a16="http://schemas.microsoft.com/office/drawing/2014/main" id="{95CEC90A-07D7-9C5C-FCC6-E0E39E597DFC}"/>
              </a:ext>
            </a:extLst>
          </p:cNvPr>
          <p:cNvSpPr txBox="1"/>
          <p:nvPr/>
        </p:nvSpPr>
        <p:spPr>
          <a:xfrm>
            <a:off x="7059033" y="3193695"/>
            <a:ext cx="3369163" cy="646331"/>
          </a:xfrm>
          <a:prstGeom prst="rect">
            <a:avLst/>
          </a:prstGeom>
          <a:noFill/>
        </p:spPr>
        <p:txBody>
          <a:bodyPr wrap="square" rtlCol="0">
            <a:spAutoFit/>
          </a:bodyPr>
          <a:lstStyle/>
          <a:p>
            <a:pPr algn="ctr"/>
            <a:r>
              <a:rPr lang="nl-NL" noProof="0">
                <a:solidFill>
                  <a:srgbClr val="764652"/>
                </a:solidFill>
                <a:latin typeface="Montserrat" pitchFamily="2" charset="77"/>
              </a:rPr>
              <a:t>instructies voor computerprogramma’s</a:t>
            </a:r>
          </a:p>
        </p:txBody>
      </p:sp>
      <p:sp>
        <p:nvSpPr>
          <p:cNvPr id="12" name="Tekstvak 11">
            <a:extLst>
              <a:ext uri="{FF2B5EF4-FFF2-40B4-BE49-F238E27FC236}">
                <a16:creationId xmlns:a16="http://schemas.microsoft.com/office/drawing/2014/main" id="{26025D92-9D4B-3F7F-8529-DFE91D6A1F9C}"/>
              </a:ext>
            </a:extLst>
          </p:cNvPr>
          <p:cNvSpPr txBox="1"/>
          <p:nvPr/>
        </p:nvSpPr>
        <p:spPr>
          <a:xfrm>
            <a:off x="3430978" y="3916697"/>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dubbele helix</a:t>
            </a:r>
          </a:p>
        </p:txBody>
      </p:sp>
      <p:sp>
        <p:nvSpPr>
          <p:cNvPr id="13" name="Tekstvak 12">
            <a:extLst>
              <a:ext uri="{FF2B5EF4-FFF2-40B4-BE49-F238E27FC236}">
                <a16:creationId xmlns:a16="http://schemas.microsoft.com/office/drawing/2014/main" id="{000922E1-F7E2-5EA2-AB3D-CE47E01DB66B}"/>
              </a:ext>
            </a:extLst>
          </p:cNvPr>
          <p:cNvSpPr txBox="1"/>
          <p:nvPr/>
        </p:nvSpPr>
        <p:spPr>
          <a:xfrm>
            <a:off x="7059033" y="3923047"/>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code in regels en blokken</a:t>
            </a:r>
          </a:p>
        </p:txBody>
      </p:sp>
      <p:sp>
        <p:nvSpPr>
          <p:cNvPr id="14" name="Tekstvak 13">
            <a:extLst>
              <a:ext uri="{FF2B5EF4-FFF2-40B4-BE49-F238E27FC236}">
                <a16:creationId xmlns:a16="http://schemas.microsoft.com/office/drawing/2014/main" id="{4D46A0F8-3C9B-E8F9-CF82-F3A09B7E5D7B}"/>
              </a:ext>
            </a:extLst>
          </p:cNvPr>
          <p:cNvSpPr txBox="1"/>
          <p:nvPr/>
        </p:nvSpPr>
        <p:spPr>
          <a:xfrm>
            <a:off x="3420030" y="4347881"/>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fenotype</a:t>
            </a:r>
          </a:p>
        </p:txBody>
      </p:sp>
      <p:sp>
        <p:nvSpPr>
          <p:cNvPr id="15" name="Tekstvak 14">
            <a:extLst>
              <a:ext uri="{FF2B5EF4-FFF2-40B4-BE49-F238E27FC236}">
                <a16:creationId xmlns:a16="http://schemas.microsoft.com/office/drawing/2014/main" id="{C5D51BC6-9709-31A5-A583-F38700D49FC2}"/>
              </a:ext>
            </a:extLst>
          </p:cNvPr>
          <p:cNvSpPr txBox="1"/>
          <p:nvPr/>
        </p:nvSpPr>
        <p:spPr>
          <a:xfrm>
            <a:off x="7059033" y="4347881"/>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algoritmes</a:t>
            </a:r>
          </a:p>
        </p:txBody>
      </p:sp>
      <p:sp>
        <p:nvSpPr>
          <p:cNvPr id="16" name="Tekstvak 15">
            <a:extLst>
              <a:ext uri="{FF2B5EF4-FFF2-40B4-BE49-F238E27FC236}">
                <a16:creationId xmlns:a16="http://schemas.microsoft.com/office/drawing/2014/main" id="{72B918E0-AB91-4A26-806D-3DC0D099317F}"/>
              </a:ext>
            </a:extLst>
          </p:cNvPr>
          <p:cNvSpPr txBox="1"/>
          <p:nvPr/>
        </p:nvSpPr>
        <p:spPr>
          <a:xfrm>
            <a:off x="3420030" y="4768905"/>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universeel</a:t>
            </a:r>
          </a:p>
        </p:txBody>
      </p:sp>
      <p:sp>
        <p:nvSpPr>
          <p:cNvPr id="18" name="Tekstvak 17">
            <a:extLst>
              <a:ext uri="{FF2B5EF4-FFF2-40B4-BE49-F238E27FC236}">
                <a16:creationId xmlns:a16="http://schemas.microsoft.com/office/drawing/2014/main" id="{ECB3CB3E-7D46-0E63-D73A-A5D0C1120D08}"/>
              </a:ext>
            </a:extLst>
          </p:cNvPr>
          <p:cNvSpPr txBox="1"/>
          <p:nvPr/>
        </p:nvSpPr>
        <p:spPr>
          <a:xfrm>
            <a:off x="7059033" y="4768905"/>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specifiek aan codeertaal</a:t>
            </a:r>
          </a:p>
        </p:txBody>
      </p:sp>
      <p:sp>
        <p:nvSpPr>
          <p:cNvPr id="20" name="Tekstvak 19">
            <a:extLst>
              <a:ext uri="{FF2B5EF4-FFF2-40B4-BE49-F238E27FC236}">
                <a16:creationId xmlns:a16="http://schemas.microsoft.com/office/drawing/2014/main" id="{3A0C7514-970E-10A8-A5B6-1741805672A3}"/>
              </a:ext>
            </a:extLst>
          </p:cNvPr>
          <p:cNvSpPr txBox="1"/>
          <p:nvPr/>
        </p:nvSpPr>
        <p:spPr>
          <a:xfrm>
            <a:off x="3420029" y="5344925"/>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ander nucleotide</a:t>
            </a:r>
          </a:p>
        </p:txBody>
      </p:sp>
      <p:sp>
        <p:nvSpPr>
          <p:cNvPr id="21" name="Tekstvak 20">
            <a:extLst>
              <a:ext uri="{FF2B5EF4-FFF2-40B4-BE49-F238E27FC236}">
                <a16:creationId xmlns:a16="http://schemas.microsoft.com/office/drawing/2014/main" id="{0EB79CDA-E3A2-2580-22B2-A5DEA42C4115}"/>
              </a:ext>
            </a:extLst>
          </p:cNvPr>
          <p:cNvSpPr txBox="1"/>
          <p:nvPr/>
        </p:nvSpPr>
        <p:spPr>
          <a:xfrm>
            <a:off x="7059033" y="5344925"/>
            <a:ext cx="3369163" cy="369332"/>
          </a:xfrm>
          <a:prstGeom prst="rect">
            <a:avLst/>
          </a:prstGeom>
          <a:noFill/>
        </p:spPr>
        <p:txBody>
          <a:bodyPr wrap="square" rtlCol="0">
            <a:spAutoFit/>
          </a:bodyPr>
          <a:lstStyle/>
          <a:p>
            <a:pPr algn="ctr"/>
            <a:r>
              <a:rPr lang="nl-NL" noProof="0">
                <a:solidFill>
                  <a:srgbClr val="764652"/>
                </a:solidFill>
                <a:latin typeface="Montserrat" pitchFamily="2" charset="77"/>
              </a:rPr>
              <a:t>fout in code</a:t>
            </a:r>
          </a:p>
        </p:txBody>
      </p:sp>
    </p:spTree>
    <p:extLst>
      <p:ext uri="{BB962C8B-B14F-4D97-AF65-F5344CB8AC3E}">
        <p14:creationId xmlns:p14="http://schemas.microsoft.com/office/powerpoint/2010/main" val="386829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10" grpId="0"/>
      <p:bldP spid="11" grpId="0"/>
      <p:bldP spid="12" grpId="0"/>
      <p:bldP spid="13" grpId="0"/>
      <p:bldP spid="14" grpId="0"/>
      <p:bldP spid="15" grpId="0"/>
      <p:bldP spid="16" grpId="0"/>
      <p:bldP spid="18"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CB6E7-CB03-8A1D-8AF5-C5ADF71ED90E}"/>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8BCB8CBB-12A6-BC28-8C49-1B805CB3CC4A}"/>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7C131E78-F7D2-1295-A954-5AEE09061F64}"/>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8052B9FB-78CE-6731-1F24-49A59C6DA6D2}"/>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04FAEBA3-6321-72BC-A0E2-CAC7B11B6E9C}"/>
              </a:ext>
            </a:extLst>
          </p:cNvPr>
          <p:cNvSpPr txBox="1">
            <a:spLocks/>
          </p:cNvSpPr>
          <p:nvPr/>
        </p:nvSpPr>
        <p:spPr>
          <a:xfrm>
            <a:off x="381000" y="738426"/>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Vergelijking DNA en computercode</a:t>
            </a:r>
          </a:p>
        </p:txBody>
      </p:sp>
      <p:sp>
        <p:nvSpPr>
          <p:cNvPr id="19" name="Tekstvak 18">
            <a:extLst>
              <a:ext uri="{FF2B5EF4-FFF2-40B4-BE49-F238E27FC236}">
                <a16:creationId xmlns:a16="http://schemas.microsoft.com/office/drawing/2014/main" id="{2A4A3C39-02FC-B330-B297-744F6C1C385F}"/>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46</a:t>
            </a:r>
          </a:p>
        </p:txBody>
      </p:sp>
      <p:sp>
        <p:nvSpPr>
          <p:cNvPr id="6" name="Rectangle 1">
            <a:extLst>
              <a:ext uri="{FF2B5EF4-FFF2-40B4-BE49-F238E27FC236}">
                <a16:creationId xmlns:a16="http://schemas.microsoft.com/office/drawing/2014/main" id="{59F5862F-9A0E-3C23-09B8-B90C1A5340EB}"/>
              </a:ext>
            </a:extLst>
          </p:cNvPr>
          <p:cNvSpPr>
            <a:spLocks noChangeArrowheads="1"/>
          </p:cNvSpPr>
          <p:nvPr/>
        </p:nvSpPr>
        <p:spPr bwMode="auto">
          <a:xfrm>
            <a:off x="838200" y="258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noProof="0"/>
          </a:p>
        </p:txBody>
      </p:sp>
      <p:pic>
        <p:nvPicPr>
          <p:cNvPr id="3" name="Afbeelding 2" descr="Afbeelding met schets, wit, zwart-wit&#10;&#10;Door AI gegenereerde inhoud is mogelijk onjuist.">
            <a:extLst>
              <a:ext uri="{FF2B5EF4-FFF2-40B4-BE49-F238E27FC236}">
                <a16:creationId xmlns:a16="http://schemas.microsoft.com/office/drawing/2014/main" id="{2E2AA01E-AF80-AD32-67BF-A1A235B8B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431220" flipH="1" flipV="1">
            <a:off x="1894138" y="3166069"/>
            <a:ext cx="1997314" cy="2034255"/>
          </a:xfrm>
          <a:prstGeom prst="rect">
            <a:avLst/>
          </a:prstGeom>
        </p:spPr>
      </p:pic>
      <p:sp>
        <p:nvSpPr>
          <p:cNvPr id="2" name="Tekstvak 1">
            <a:extLst>
              <a:ext uri="{FF2B5EF4-FFF2-40B4-BE49-F238E27FC236}">
                <a16:creationId xmlns:a16="http://schemas.microsoft.com/office/drawing/2014/main" id="{1944C81C-F84B-E5A1-7731-CE17CBB81563}"/>
              </a:ext>
            </a:extLst>
          </p:cNvPr>
          <p:cNvSpPr txBox="1"/>
          <p:nvPr/>
        </p:nvSpPr>
        <p:spPr>
          <a:xfrm>
            <a:off x="568203" y="2297519"/>
            <a:ext cx="6273800" cy="1200329"/>
          </a:xfrm>
          <a:prstGeom prst="rect">
            <a:avLst/>
          </a:prstGeom>
          <a:noFill/>
        </p:spPr>
        <p:txBody>
          <a:bodyPr wrap="square" rtlCol="0">
            <a:spAutoFit/>
          </a:bodyPr>
          <a:lstStyle/>
          <a:p>
            <a:r>
              <a:rPr lang="nl-NL" noProof="0">
                <a:latin typeface="Montserrat" pitchFamily="2" charset="0"/>
              </a:rPr>
              <a:t>Scan volgende QR-code en beantwoord de vragen. Nadat we de antwoorden klassikaal besproken hebben, mag je een volledig antwoord invullen in de bundel.</a:t>
            </a:r>
          </a:p>
        </p:txBody>
      </p:sp>
      <p:pic>
        <p:nvPicPr>
          <p:cNvPr id="5" name="Afbeelding 4" descr="Afbeelding met tekst, schermopname, zwart, zwart-wit&#10;&#10;Door AI gegenereerde inhoud is mogelijk onjuist.">
            <a:extLst>
              <a:ext uri="{FF2B5EF4-FFF2-40B4-BE49-F238E27FC236}">
                <a16:creationId xmlns:a16="http://schemas.microsoft.com/office/drawing/2014/main" id="{F287D9A3-2341-7884-4DED-7E35CC0CF178}"/>
              </a:ext>
            </a:extLst>
          </p:cNvPr>
          <p:cNvPicPr>
            <a:picLocks noChangeAspect="1"/>
          </p:cNvPicPr>
          <p:nvPr/>
        </p:nvPicPr>
        <p:blipFill>
          <a:blip r:embed="rId5">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graphicFrame>
        <p:nvGraphicFramePr>
          <p:cNvPr id="12" name="Tabel 11">
            <a:extLst>
              <a:ext uri="{FF2B5EF4-FFF2-40B4-BE49-F238E27FC236}">
                <a16:creationId xmlns:a16="http://schemas.microsoft.com/office/drawing/2014/main" id="{DD81329D-0AB2-E106-958F-717D831504DB}"/>
              </a:ext>
            </a:extLst>
          </p:cNvPr>
          <p:cNvGraphicFramePr>
            <a:graphicFrameLocks noGrp="1"/>
          </p:cNvGraphicFramePr>
          <p:nvPr/>
        </p:nvGraphicFramePr>
        <p:xfrm>
          <a:off x="4176600" y="3429000"/>
          <a:ext cx="2757600" cy="2756511"/>
        </p:xfrm>
        <a:graphic>
          <a:graphicData uri="http://schemas.openxmlformats.org/drawingml/2006/table">
            <a:tbl>
              <a:tblPr firstRow="1" bandRow="1">
                <a:tableStyleId>{5C22544A-7EE6-4342-B048-85BDC9FD1C3A}</a:tableStyleId>
              </a:tblPr>
              <a:tblGrid>
                <a:gridCol w="2757600">
                  <a:extLst>
                    <a:ext uri="{9D8B030D-6E8A-4147-A177-3AD203B41FA5}">
                      <a16:colId xmlns:a16="http://schemas.microsoft.com/office/drawing/2014/main" val="2937811201"/>
                    </a:ext>
                  </a:extLst>
                </a:gridCol>
              </a:tblGrid>
              <a:tr h="27565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0" i="0">
                          <a:solidFill>
                            <a:srgbClr val="000000"/>
                          </a:solidFill>
                          <a:effectLst/>
                        </a:rPr>
                        <a:t>Plaats hier een QR-code voor de leerlingen om de vragen uit de bundel online in te vullen en te bespreken.</a:t>
                      </a:r>
                      <a:endParaRPr lang="nl-BE"/>
                    </a:p>
                  </a:txBody>
                  <a:tcPr anchor="ctr">
                    <a:lnL w="38100" cap="flat" cmpd="sng" algn="ctr">
                      <a:solidFill>
                        <a:srgbClr val="50242F"/>
                      </a:solidFill>
                      <a:prstDash val="solid"/>
                      <a:round/>
                      <a:headEnd type="none" w="med" len="med"/>
                      <a:tailEnd type="none" w="med" len="med"/>
                    </a:lnL>
                    <a:lnR w="38100" cap="flat" cmpd="sng" algn="ctr">
                      <a:solidFill>
                        <a:srgbClr val="50242F"/>
                      </a:solidFill>
                      <a:prstDash val="solid"/>
                      <a:round/>
                      <a:headEnd type="none" w="med" len="med"/>
                      <a:tailEnd type="none" w="med" len="med"/>
                    </a:lnR>
                    <a:lnT w="38100" cap="flat" cmpd="sng" algn="ctr">
                      <a:solidFill>
                        <a:srgbClr val="50242F"/>
                      </a:solidFill>
                      <a:prstDash val="solid"/>
                      <a:round/>
                      <a:headEnd type="none" w="med" len="med"/>
                      <a:tailEnd type="none" w="med" len="med"/>
                    </a:lnT>
                    <a:lnB w="38100" cap="flat" cmpd="sng" algn="ctr">
                      <a:solidFill>
                        <a:srgbClr val="5024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124525"/>
                  </a:ext>
                </a:extLst>
              </a:tr>
            </a:tbl>
          </a:graphicData>
        </a:graphic>
      </p:graphicFrame>
    </p:spTree>
    <p:extLst>
      <p:ext uri="{BB962C8B-B14F-4D97-AF65-F5344CB8AC3E}">
        <p14:creationId xmlns:p14="http://schemas.microsoft.com/office/powerpoint/2010/main" val="137283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46E71-D0B8-5764-E628-4435E36F17C8}"/>
            </a:ext>
          </a:extLst>
        </p:cNvPr>
        <p:cNvGrpSpPr/>
        <p:nvPr/>
      </p:nvGrpSpPr>
      <p:grpSpPr>
        <a:xfrm>
          <a:off x="0" y="0"/>
          <a:ext cx="0" cy="0"/>
          <a:chOff x="0" y="0"/>
          <a:chExt cx="0" cy="0"/>
        </a:xfrm>
      </p:grpSpPr>
      <p:pic>
        <p:nvPicPr>
          <p:cNvPr id="5" name="Afbeelding 4" descr="Afbeelding met tekst, schermopname, zwart, zwart-wit&#10;&#10;Door AI gegenereerde inhoud is mogelijk onjuist.">
            <a:extLst>
              <a:ext uri="{FF2B5EF4-FFF2-40B4-BE49-F238E27FC236}">
                <a16:creationId xmlns:a16="http://schemas.microsoft.com/office/drawing/2014/main" id="{A0ADF17A-0290-3C7D-8136-DA7F061CF1A0}"/>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16F449D9-0A01-3735-4D14-E29639BFD695}"/>
              </a:ext>
            </a:extLst>
          </p:cNvPr>
          <p:cNvPicPr>
            <a:picLocks noChangeAspect="1"/>
          </p:cNvPicPr>
          <p:nvPr/>
        </p:nvPicPr>
        <p:blipFill>
          <a:blip r:embed="rId4">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141A8647-9C42-66E4-C4F1-2EB376900AA4}"/>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940D8296-E87E-D475-2A49-A8229BE42366}"/>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19" name="Tekstvak 18">
            <a:extLst>
              <a:ext uri="{FF2B5EF4-FFF2-40B4-BE49-F238E27FC236}">
                <a16:creationId xmlns:a16="http://schemas.microsoft.com/office/drawing/2014/main" id="{EF4AAD0C-FC97-7375-0B39-BA0216216ED6}"/>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47</a:t>
            </a:r>
          </a:p>
        </p:txBody>
      </p:sp>
      <p:sp>
        <p:nvSpPr>
          <p:cNvPr id="6" name="Rectangle 1">
            <a:extLst>
              <a:ext uri="{FF2B5EF4-FFF2-40B4-BE49-F238E27FC236}">
                <a16:creationId xmlns:a16="http://schemas.microsoft.com/office/drawing/2014/main" id="{EAF5EC15-A0DB-3C71-0E50-AF589DE5E473}"/>
              </a:ext>
            </a:extLst>
          </p:cNvPr>
          <p:cNvSpPr>
            <a:spLocks noChangeArrowheads="1"/>
          </p:cNvSpPr>
          <p:nvPr/>
        </p:nvSpPr>
        <p:spPr bwMode="auto">
          <a:xfrm>
            <a:off x="838200" y="258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noProof="0"/>
          </a:p>
        </p:txBody>
      </p:sp>
      <p:pic>
        <p:nvPicPr>
          <p:cNvPr id="3" name="Afbeelding 2" descr="Afbeelding met schets, wit, zwart-wit&#10;&#10;Door AI gegenereerde inhoud is mogelijk onjuist.">
            <a:extLst>
              <a:ext uri="{FF2B5EF4-FFF2-40B4-BE49-F238E27FC236}">
                <a16:creationId xmlns:a16="http://schemas.microsoft.com/office/drawing/2014/main" id="{0B49FE49-F0C2-464B-1BA0-E385AEEC3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31220" flipH="1" flipV="1">
            <a:off x="1425288" y="2336594"/>
            <a:ext cx="1997314" cy="2034255"/>
          </a:xfrm>
          <a:prstGeom prst="rect">
            <a:avLst/>
          </a:prstGeom>
        </p:spPr>
      </p:pic>
      <p:sp>
        <p:nvSpPr>
          <p:cNvPr id="2" name="Tekstvak 1">
            <a:extLst>
              <a:ext uri="{FF2B5EF4-FFF2-40B4-BE49-F238E27FC236}">
                <a16:creationId xmlns:a16="http://schemas.microsoft.com/office/drawing/2014/main" id="{67D70395-B07B-5FC3-3D67-781D44881485}"/>
              </a:ext>
            </a:extLst>
          </p:cNvPr>
          <p:cNvSpPr txBox="1"/>
          <p:nvPr/>
        </p:nvSpPr>
        <p:spPr>
          <a:xfrm>
            <a:off x="472441" y="1774346"/>
            <a:ext cx="6273800" cy="646331"/>
          </a:xfrm>
          <a:prstGeom prst="rect">
            <a:avLst/>
          </a:prstGeom>
          <a:noFill/>
        </p:spPr>
        <p:txBody>
          <a:bodyPr wrap="square" rtlCol="0">
            <a:spAutoFit/>
          </a:bodyPr>
          <a:lstStyle/>
          <a:p>
            <a:r>
              <a:rPr lang="nl-NL" noProof="0">
                <a:latin typeface="Montserrat" pitchFamily="2" charset="0"/>
              </a:rPr>
              <a:t>Lees het artikel door de QR-code te scannen en beantwoord de vragen. </a:t>
            </a:r>
          </a:p>
        </p:txBody>
      </p:sp>
      <p:sp>
        <p:nvSpPr>
          <p:cNvPr id="8" name="Titel 1">
            <a:extLst>
              <a:ext uri="{FF2B5EF4-FFF2-40B4-BE49-F238E27FC236}">
                <a16:creationId xmlns:a16="http://schemas.microsoft.com/office/drawing/2014/main" id="{DC5DCE80-17CD-3881-24FE-0E755D7476C7}"/>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Toepassing</a:t>
            </a:r>
          </a:p>
        </p:txBody>
      </p:sp>
      <p:pic>
        <p:nvPicPr>
          <p:cNvPr id="10" name="Afbeelding 9">
            <a:extLst>
              <a:ext uri="{FF2B5EF4-FFF2-40B4-BE49-F238E27FC236}">
                <a16:creationId xmlns:a16="http://schemas.microsoft.com/office/drawing/2014/main" id="{F552AD3A-538E-37DD-C707-945430ED79CC}"/>
              </a:ext>
            </a:extLst>
          </p:cNvPr>
          <p:cNvPicPr>
            <a:picLocks noChangeAspect="1"/>
          </p:cNvPicPr>
          <p:nvPr/>
        </p:nvPicPr>
        <p:blipFill>
          <a:blip r:embed="rId6"/>
          <a:stretch>
            <a:fillRect/>
          </a:stretch>
        </p:blipFill>
        <p:spPr>
          <a:xfrm>
            <a:off x="3720801" y="2481485"/>
            <a:ext cx="3213399" cy="3240000"/>
          </a:xfrm>
          <a:prstGeom prst="rect">
            <a:avLst/>
          </a:prstGeom>
        </p:spPr>
      </p:pic>
    </p:spTree>
    <p:extLst>
      <p:ext uri="{BB962C8B-B14F-4D97-AF65-F5344CB8AC3E}">
        <p14:creationId xmlns:p14="http://schemas.microsoft.com/office/powerpoint/2010/main" val="371210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560E4-3005-11EA-A72C-5E9561813670}"/>
            </a:ext>
          </a:extLst>
        </p:cNvPr>
        <p:cNvGrpSpPr/>
        <p:nvPr/>
      </p:nvGrpSpPr>
      <p:grpSpPr>
        <a:xfrm>
          <a:off x="0" y="0"/>
          <a:ext cx="0" cy="0"/>
          <a:chOff x="0" y="0"/>
          <a:chExt cx="0" cy="0"/>
        </a:xfrm>
      </p:grpSpPr>
      <p:pic>
        <p:nvPicPr>
          <p:cNvPr id="5" name="Afbeelding 4" descr="Afbeelding met tekst, schermopname, zwart, zwart-wit&#10;&#10;Door AI gegenereerde inhoud is mogelijk onjuist.">
            <a:extLst>
              <a:ext uri="{FF2B5EF4-FFF2-40B4-BE49-F238E27FC236}">
                <a16:creationId xmlns:a16="http://schemas.microsoft.com/office/drawing/2014/main" id="{E96FBE94-05BF-F3BF-BFE1-F94C23C8D70C}"/>
              </a:ext>
            </a:extLst>
          </p:cNvPr>
          <p:cNvPicPr>
            <a:picLocks noChangeAspect="1"/>
          </p:cNvPicPr>
          <p:nvPr/>
        </p:nvPicPr>
        <p:blipFill>
          <a:blip r:embed="rId3">
            <a:extLst>
              <a:ext uri="{28A0092B-C50C-407E-A947-70E740481C1C}">
                <a14:useLocalDpi xmlns:a14="http://schemas.microsoft.com/office/drawing/2010/main" val="0"/>
              </a:ext>
            </a:extLst>
          </a:blip>
          <a:srcRect l="20733" r="27272"/>
          <a:stretch/>
        </p:blipFill>
        <p:spPr>
          <a:xfrm>
            <a:off x="8874162" y="0"/>
            <a:ext cx="3500718" cy="4759969"/>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555857C1-5CC7-8793-5D50-B97C30C2F713}"/>
              </a:ext>
            </a:extLst>
          </p:cNvPr>
          <p:cNvPicPr>
            <a:picLocks noChangeAspect="1"/>
          </p:cNvPicPr>
          <p:nvPr/>
        </p:nvPicPr>
        <p:blipFill>
          <a:blip r:embed="rId4">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5FB68A1F-781B-7251-F144-BE48BBE6C308}"/>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A7A928C8-B72C-2318-0176-7D27109ABD2B}"/>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19" name="Tekstvak 18">
            <a:extLst>
              <a:ext uri="{FF2B5EF4-FFF2-40B4-BE49-F238E27FC236}">
                <a16:creationId xmlns:a16="http://schemas.microsoft.com/office/drawing/2014/main" id="{4473513B-0D8B-3481-AA5B-21657BFD8EAE}"/>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47</a:t>
            </a:r>
          </a:p>
        </p:txBody>
      </p:sp>
      <p:sp>
        <p:nvSpPr>
          <p:cNvPr id="6" name="Rectangle 1">
            <a:extLst>
              <a:ext uri="{FF2B5EF4-FFF2-40B4-BE49-F238E27FC236}">
                <a16:creationId xmlns:a16="http://schemas.microsoft.com/office/drawing/2014/main" id="{24E8D11B-0E8B-027B-819A-00BD993BD123}"/>
              </a:ext>
            </a:extLst>
          </p:cNvPr>
          <p:cNvSpPr>
            <a:spLocks noChangeArrowheads="1"/>
          </p:cNvSpPr>
          <p:nvPr/>
        </p:nvSpPr>
        <p:spPr bwMode="auto">
          <a:xfrm>
            <a:off x="838200" y="258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noProof="0"/>
          </a:p>
        </p:txBody>
      </p:sp>
      <p:pic>
        <p:nvPicPr>
          <p:cNvPr id="3" name="Afbeelding 2" descr="Afbeelding met schets, wit, zwart-wit&#10;&#10;Door AI gegenereerde inhoud is mogelijk onjuist.">
            <a:extLst>
              <a:ext uri="{FF2B5EF4-FFF2-40B4-BE49-F238E27FC236}">
                <a16:creationId xmlns:a16="http://schemas.microsoft.com/office/drawing/2014/main" id="{B8468FC7-A2EC-7C36-0227-CFE1AE5AF0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31220" flipH="1" flipV="1">
            <a:off x="1425288" y="2624636"/>
            <a:ext cx="1997314" cy="2034255"/>
          </a:xfrm>
          <a:prstGeom prst="rect">
            <a:avLst/>
          </a:prstGeom>
        </p:spPr>
      </p:pic>
      <p:sp>
        <p:nvSpPr>
          <p:cNvPr id="2" name="Tekstvak 1">
            <a:extLst>
              <a:ext uri="{FF2B5EF4-FFF2-40B4-BE49-F238E27FC236}">
                <a16:creationId xmlns:a16="http://schemas.microsoft.com/office/drawing/2014/main" id="{94DE7AAC-0C77-6AB7-7E67-6EA2D9B65AD4}"/>
              </a:ext>
            </a:extLst>
          </p:cNvPr>
          <p:cNvSpPr txBox="1"/>
          <p:nvPr/>
        </p:nvSpPr>
        <p:spPr>
          <a:xfrm>
            <a:off x="472440" y="1774346"/>
            <a:ext cx="8590279" cy="923330"/>
          </a:xfrm>
          <a:prstGeom prst="rect">
            <a:avLst/>
          </a:prstGeom>
          <a:noFill/>
        </p:spPr>
        <p:txBody>
          <a:bodyPr wrap="square" rtlCol="0">
            <a:spAutoFit/>
          </a:bodyPr>
          <a:lstStyle/>
          <a:p>
            <a:r>
              <a:rPr lang="nl-NL" noProof="0">
                <a:latin typeface="Montserrat" pitchFamily="2" charset="0"/>
              </a:rPr>
              <a:t>Scan volgende QR-code en beantwoord de vragen. Nadat we de antwoorden klassikaal besproken hebben, mag je een volledig antwoord invullen in de bundel.</a:t>
            </a:r>
          </a:p>
        </p:txBody>
      </p:sp>
      <p:sp>
        <p:nvSpPr>
          <p:cNvPr id="8" name="Titel 1">
            <a:extLst>
              <a:ext uri="{FF2B5EF4-FFF2-40B4-BE49-F238E27FC236}">
                <a16:creationId xmlns:a16="http://schemas.microsoft.com/office/drawing/2014/main" id="{DB1DAFC7-455A-4CDE-BA91-8848635133B9}"/>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Toepassing</a:t>
            </a:r>
          </a:p>
        </p:txBody>
      </p:sp>
      <p:graphicFrame>
        <p:nvGraphicFramePr>
          <p:cNvPr id="7" name="Tabel 6">
            <a:extLst>
              <a:ext uri="{FF2B5EF4-FFF2-40B4-BE49-F238E27FC236}">
                <a16:creationId xmlns:a16="http://schemas.microsoft.com/office/drawing/2014/main" id="{0E3E60C6-A8EB-0F5A-3ADA-ADB24C2531E2}"/>
              </a:ext>
            </a:extLst>
          </p:cNvPr>
          <p:cNvGraphicFramePr>
            <a:graphicFrameLocks noGrp="1"/>
          </p:cNvGraphicFramePr>
          <p:nvPr/>
        </p:nvGraphicFramePr>
        <p:xfrm>
          <a:off x="3907996" y="3068984"/>
          <a:ext cx="2757600" cy="2756511"/>
        </p:xfrm>
        <a:graphic>
          <a:graphicData uri="http://schemas.openxmlformats.org/drawingml/2006/table">
            <a:tbl>
              <a:tblPr firstRow="1" bandRow="1">
                <a:tableStyleId>{5C22544A-7EE6-4342-B048-85BDC9FD1C3A}</a:tableStyleId>
              </a:tblPr>
              <a:tblGrid>
                <a:gridCol w="2757600">
                  <a:extLst>
                    <a:ext uri="{9D8B030D-6E8A-4147-A177-3AD203B41FA5}">
                      <a16:colId xmlns:a16="http://schemas.microsoft.com/office/drawing/2014/main" val="2937811201"/>
                    </a:ext>
                  </a:extLst>
                </a:gridCol>
              </a:tblGrid>
              <a:tr h="27565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b="0" i="0">
                          <a:solidFill>
                            <a:srgbClr val="000000"/>
                          </a:solidFill>
                          <a:effectLst/>
                        </a:rPr>
                        <a:t>Plaats hier een QR-code voor de leerlingen om de vragen uit de bundel online in te vullen en te bespreken.</a:t>
                      </a:r>
                      <a:endParaRPr lang="nl-BE"/>
                    </a:p>
                  </a:txBody>
                  <a:tcPr anchor="ctr">
                    <a:lnL w="38100" cap="flat" cmpd="sng" algn="ctr">
                      <a:solidFill>
                        <a:srgbClr val="50242F"/>
                      </a:solidFill>
                      <a:prstDash val="solid"/>
                      <a:round/>
                      <a:headEnd type="none" w="med" len="med"/>
                      <a:tailEnd type="none" w="med" len="med"/>
                    </a:lnL>
                    <a:lnR w="38100" cap="flat" cmpd="sng" algn="ctr">
                      <a:solidFill>
                        <a:srgbClr val="50242F"/>
                      </a:solidFill>
                      <a:prstDash val="solid"/>
                      <a:round/>
                      <a:headEnd type="none" w="med" len="med"/>
                      <a:tailEnd type="none" w="med" len="med"/>
                    </a:lnR>
                    <a:lnT w="38100" cap="flat" cmpd="sng" algn="ctr">
                      <a:solidFill>
                        <a:srgbClr val="50242F"/>
                      </a:solidFill>
                      <a:prstDash val="solid"/>
                      <a:round/>
                      <a:headEnd type="none" w="med" len="med"/>
                      <a:tailEnd type="none" w="med" len="med"/>
                    </a:lnT>
                    <a:lnB w="38100" cap="flat" cmpd="sng" algn="ctr">
                      <a:solidFill>
                        <a:srgbClr val="5024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124525"/>
                  </a:ext>
                </a:extLst>
              </a:tr>
            </a:tbl>
          </a:graphicData>
        </a:graphic>
      </p:graphicFrame>
    </p:spTree>
    <p:extLst>
      <p:ext uri="{BB962C8B-B14F-4D97-AF65-F5344CB8AC3E}">
        <p14:creationId xmlns:p14="http://schemas.microsoft.com/office/powerpoint/2010/main" val="36432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F2259-C4E0-02FD-BCFD-811FA8F32410}"/>
            </a:ext>
          </a:extLst>
        </p:cNvPr>
        <p:cNvGrpSpPr/>
        <p:nvPr/>
      </p:nvGrpSpPr>
      <p:grpSpPr>
        <a:xfrm>
          <a:off x="0" y="0"/>
          <a:ext cx="0" cy="0"/>
          <a:chOff x="0" y="0"/>
          <a:chExt cx="0" cy="0"/>
        </a:xfrm>
      </p:grpSpPr>
      <p:pic>
        <p:nvPicPr>
          <p:cNvPr id="23" name="Afbeelding 22" descr="Afbeelding met tekening, schets, clipart, illustratie&#10;&#10;Door AI gegenereerde inhoud is mogelijk onjuist.">
            <a:extLst>
              <a:ext uri="{FF2B5EF4-FFF2-40B4-BE49-F238E27FC236}">
                <a16:creationId xmlns:a16="http://schemas.microsoft.com/office/drawing/2014/main" id="{86DF4462-7194-4C0F-5B30-ED244C999B82}"/>
              </a:ext>
            </a:extLst>
          </p:cNvPr>
          <p:cNvPicPr>
            <a:picLocks noChangeAspect="1"/>
          </p:cNvPicPr>
          <p:nvPr/>
        </p:nvPicPr>
        <p:blipFill>
          <a:blip r:embed="rId2">
            <a:extLst>
              <a:ext uri="{28A0092B-C50C-407E-A947-70E740481C1C}">
                <a14:useLocalDpi xmlns:a14="http://schemas.microsoft.com/office/drawing/2010/main" val="0"/>
              </a:ext>
            </a:extLst>
          </a:blip>
          <a:srcRect l="65636"/>
          <a:stretch/>
        </p:blipFill>
        <p:spPr>
          <a:xfrm>
            <a:off x="8858654" y="0"/>
            <a:ext cx="3333345" cy="68580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92550F6F-EFF9-485A-BCC8-72E71E6A2F77}"/>
              </a:ext>
            </a:extLst>
          </p:cNvPr>
          <p:cNvPicPr>
            <a:picLocks noChangeAspect="1"/>
          </p:cNvPicPr>
          <p:nvPr/>
        </p:nvPicPr>
        <p:blipFill>
          <a:blip r:embed="rId2">
            <a:extLst>
              <a:ext uri="{28A0092B-C50C-407E-A947-70E740481C1C}">
                <a14:useLocalDpi xmlns:a14="http://schemas.microsoft.com/office/drawing/2010/main" val="0"/>
              </a:ext>
            </a:extLst>
          </a:blip>
          <a:srcRect r="70583" b="25307"/>
          <a:stretch/>
        </p:blipFill>
        <p:spPr>
          <a:xfrm>
            <a:off x="0" y="0"/>
            <a:ext cx="2853447" cy="5122416"/>
          </a:xfrm>
          <a:prstGeom prst="rect">
            <a:avLst/>
          </a:prstGeom>
        </p:spPr>
      </p:pic>
      <p:sp>
        <p:nvSpPr>
          <p:cNvPr id="21" name="Rechthoek: afgeronde hoeken 20">
            <a:extLst>
              <a:ext uri="{FF2B5EF4-FFF2-40B4-BE49-F238E27FC236}">
                <a16:creationId xmlns:a16="http://schemas.microsoft.com/office/drawing/2014/main" id="{46609CB5-19F4-6AE2-9F35-44B73508735D}"/>
              </a:ext>
            </a:extLst>
          </p:cNvPr>
          <p:cNvSpPr/>
          <p:nvPr/>
        </p:nvSpPr>
        <p:spPr>
          <a:xfrm>
            <a:off x="4119559" y="3428999"/>
            <a:ext cx="3952875"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afgeronde hoeken 19">
            <a:extLst>
              <a:ext uri="{FF2B5EF4-FFF2-40B4-BE49-F238E27FC236}">
                <a16:creationId xmlns:a16="http://schemas.microsoft.com/office/drawing/2014/main" id="{2639D078-D2C8-5A73-1466-B522B3EA48FF}"/>
              </a:ext>
            </a:extLst>
          </p:cNvPr>
          <p:cNvSpPr/>
          <p:nvPr/>
        </p:nvSpPr>
        <p:spPr>
          <a:xfrm>
            <a:off x="2195508" y="2574130"/>
            <a:ext cx="7800976"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 name="Ondertitel 2">
            <a:extLst>
              <a:ext uri="{FF2B5EF4-FFF2-40B4-BE49-F238E27FC236}">
                <a16:creationId xmlns:a16="http://schemas.microsoft.com/office/drawing/2014/main" id="{E48FF9CB-FA6A-1BCD-D418-E84E85CD2F27}"/>
              </a:ext>
            </a:extLst>
          </p:cNvPr>
          <p:cNvSpPr txBox="1">
            <a:spLocks/>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8" name="Tekstvak 17">
            <a:extLst>
              <a:ext uri="{FF2B5EF4-FFF2-40B4-BE49-F238E27FC236}">
                <a16:creationId xmlns:a16="http://schemas.microsoft.com/office/drawing/2014/main" id="{C0F7F107-BD24-CD3E-A90D-8A343AD01309}"/>
              </a:ext>
            </a:extLst>
          </p:cNvPr>
          <p:cNvSpPr txBox="1"/>
          <p:nvPr/>
        </p:nvSpPr>
        <p:spPr>
          <a:xfrm>
            <a:off x="5448097" y="4409731"/>
            <a:ext cx="1295803" cy="369332"/>
          </a:xfrm>
          <a:prstGeom prst="rect">
            <a:avLst/>
          </a:prstGeom>
          <a:noFill/>
        </p:spPr>
        <p:txBody>
          <a:bodyPr wrap="square" rtlCol="0">
            <a:spAutoFit/>
          </a:bodyPr>
          <a:lstStyle/>
          <a:p>
            <a:pPr algn="ctr"/>
            <a:r>
              <a:rPr lang="nl-NL" noProof="0">
                <a:latin typeface="Montserrat" pitchFamily="2" charset="0"/>
              </a:rPr>
              <a:t>p. 49 - 56</a:t>
            </a:r>
          </a:p>
        </p:txBody>
      </p:sp>
      <p:sp>
        <p:nvSpPr>
          <p:cNvPr id="2" name="Titel 1">
            <a:extLst>
              <a:ext uri="{FF2B5EF4-FFF2-40B4-BE49-F238E27FC236}">
                <a16:creationId xmlns:a16="http://schemas.microsoft.com/office/drawing/2014/main" id="{DB802176-45CB-2CC6-4F1B-3CD0C5382869}"/>
              </a:ext>
            </a:extLst>
          </p:cNvPr>
          <p:cNvSpPr>
            <a:spLocks noGrp="1"/>
          </p:cNvSpPr>
          <p:nvPr>
            <p:ph type="ctrTitle"/>
          </p:nvPr>
        </p:nvSpPr>
        <p:spPr>
          <a:xfrm>
            <a:off x="1523999" y="2574131"/>
            <a:ext cx="9144000" cy="1709737"/>
          </a:xfrm>
        </p:spPr>
        <p:txBody>
          <a:bodyPr>
            <a:noAutofit/>
          </a:bodyPr>
          <a:lstStyle/>
          <a:p>
            <a:pPr>
              <a:lnSpc>
                <a:spcPct val="100000"/>
              </a:lnSpc>
            </a:pPr>
            <a:r>
              <a:rPr lang="nl-NL" sz="5400" noProof="0">
                <a:solidFill>
                  <a:srgbClr val="764652"/>
                </a:solidFill>
                <a:latin typeface="Barrio" panose="00000500000000000000" pitchFamily="2" charset="0"/>
              </a:rPr>
              <a:t>Les 5: wie heeft </a:t>
            </a:r>
            <a:r>
              <a:rPr lang="nl-NL" sz="5400">
                <a:solidFill>
                  <a:srgbClr val="764652"/>
                </a:solidFill>
                <a:latin typeface="Barrio" panose="00000500000000000000" pitchFamily="2" charset="0"/>
              </a:rPr>
              <a:t>C</a:t>
            </a:r>
            <a:r>
              <a:rPr lang="nl-NL" sz="5400" noProof="0">
                <a:solidFill>
                  <a:srgbClr val="764652"/>
                </a:solidFill>
                <a:latin typeface="Barrio" panose="00000500000000000000" pitchFamily="2" charset="0"/>
              </a:rPr>
              <a:t>aryo vermoord?</a:t>
            </a:r>
          </a:p>
        </p:txBody>
      </p:sp>
    </p:spTree>
    <p:extLst>
      <p:ext uri="{BB962C8B-B14F-4D97-AF65-F5344CB8AC3E}">
        <p14:creationId xmlns:p14="http://schemas.microsoft.com/office/powerpoint/2010/main" val="328406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8" grpId="0"/>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10AB2-6291-8A74-0F04-E238B2802F56}"/>
            </a:ext>
          </a:extLst>
        </p:cNvPr>
        <p:cNvGrpSpPr/>
        <p:nvPr/>
      </p:nvGrpSpPr>
      <p:grpSpPr>
        <a:xfrm>
          <a:off x="0" y="0"/>
          <a:ext cx="0" cy="0"/>
          <a:chOff x="0" y="0"/>
          <a:chExt cx="0" cy="0"/>
        </a:xfrm>
      </p:grpSpPr>
      <p:pic>
        <p:nvPicPr>
          <p:cNvPr id="6" name="Afbeelding 5" descr="Afbeelding met Kinderkunst, schets, tekening, kunst&#10;&#10;Door AI gegenereerde inhoud is mogelijk onjuist.">
            <a:extLst>
              <a:ext uri="{FF2B5EF4-FFF2-40B4-BE49-F238E27FC236}">
                <a16:creationId xmlns:a16="http://schemas.microsoft.com/office/drawing/2014/main" id="{8140B7FD-14CA-2E52-EB0C-8DE9DA87D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768" y="1588338"/>
            <a:ext cx="2004162" cy="42984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418FEFBB-7F59-94EB-2668-45C3B5BB30E6}"/>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74BEECE0-A075-85C6-186E-B6E64754B245}"/>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6E7FB789-9AFF-5085-E8A1-B9BF40861EE8}"/>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B99C54B2-A084-5E9D-8E14-F57807085624}"/>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 5</a:t>
            </a:r>
          </a:p>
        </p:txBody>
      </p:sp>
      <p:sp>
        <p:nvSpPr>
          <p:cNvPr id="19" name="Tekstvak 18">
            <a:extLst>
              <a:ext uri="{FF2B5EF4-FFF2-40B4-BE49-F238E27FC236}">
                <a16:creationId xmlns:a16="http://schemas.microsoft.com/office/drawing/2014/main" id="{D1865365-5A40-A313-9A62-BCC5C1D0CEB8}"/>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49</a:t>
            </a:r>
          </a:p>
        </p:txBody>
      </p:sp>
      <p:sp>
        <p:nvSpPr>
          <p:cNvPr id="15" name="Rechthoek 14">
            <a:extLst>
              <a:ext uri="{FF2B5EF4-FFF2-40B4-BE49-F238E27FC236}">
                <a16:creationId xmlns:a16="http://schemas.microsoft.com/office/drawing/2014/main" id="{9668EADE-D938-347A-FC45-8C11397C2580}"/>
              </a:ext>
            </a:extLst>
          </p:cNvPr>
          <p:cNvSpPr/>
          <p:nvPr/>
        </p:nvSpPr>
        <p:spPr>
          <a:xfrm>
            <a:off x="3496230" y="1588338"/>
            <a:ext cx="5795678" cy="4193337"/>
          </a:xfrm>
          <a:prstGeom prst="rect">
            <a:avLst/>
          </a:prstGeom>
          <a:noFill/>
          <a:ln w="57150">
            <a:solidFill>
              <a:srgbClr val="7646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 name="Tekstvak 1">
            <a:extLst>
              <a:ext uri="{FF2B5EF4-FFF2-40B4-BE49-F238E27FC236}">
                <a16:creationId xmlns:a16="http://schemas.microsoft.com/office/drawing/2014/main" id="{04DA47A8-3B59-5ACE-89DF-23B580178C5A}"/>
              </a:ext>
            </a:extLst>
          </p:cNvPr>
          <p:cNvSpPr txBox="1"/>
          <p:nvPr/>
        </p:nvSpPr>
        <p:spPr>
          <a:xfrm>
            <a:off x="3829604" y="2080696"/>
            <a:ext cx="4708606" cy="3416320"/>
          </a:xfrm>
          <a:prstGeom prst="rect">
            <a:avLst/>
          </a:prstGeom>
          <a:noFill/>
        </p:spPr>
        <p:txBody>
          <a:bodyPr wrap="square" rtlCol="0">
            <a:spAutoFit/>
          </a:bodyPr>
          <a:lstStyle/>
          <a:p>
            <a:r>
              <a:rPr lang="nl-NL" b="1" noProof="0">
                <a:solidFill>
                  <a:schemeClr val="accent6"/>
                </a:solidFill>
                <a:latin typeface="Montserrat" pitchFamily="2" charset="0"/>
              </a:rPr>
              <a:t>Biologie</a:t>
            </a:r>
          </a:p>
          <a:p>
            <a:pPr marL="285750" indent="-285750">
              <a:buFont typeface="Arial" panose="020B0604020202020204" pitchFamily="34" charset="0"/>
              <a:buChar char="•"/>
            </a:pPr>
            <a:r>
              <a:rPr lang="nl-NL" noProof="0">
                <a:solidFill>
                  <a:srgbClr val="764652"/>
                </a:solidFill>
                <a:latin typeface="Montserrat" pitchFamily="2" charset="0"/>
              </a:rPr>
              <a:t>DNA-streng model</a:t>
            </a:r>
          </a:p>
          <a:p>
            <a:pPr marL="285750" indent="-285750">
              <a:buFont typeface="Arial" panose="020B0604020202020204" pitchFamily="34" charset="0"/>
              <a:buChar char="•"/>
            </a:pPr>
            <a:r>
              <a:rPr lang="nl-NL" noProof="0">
                <a:solidFill>
                  <a:srgbClr val="764652"/>
                </a:solidFill>
                <a:latin typeface="Montserrat" pitchFamily="2" charset="0"/>
              </a:rPr>
              <a:t>soorten overerving</a:t>
            </a:r>
          </a:p>
          <a:p>
            <a:pPr marL="285750" indent="-285750">
              <a:buFont typeface="Arial" panose="020B0604020202020204" pitchFamily="34" charset="0"/>
              <a:buChar char="•"/>
            </a:pPr>
            <a:r>
              <a:rPr lang="nl-NL" noProof="0">
                <a:solidFill>
                  <a:srgbClr val="764652"/>
                </a:solidFill>
                <a:latin typeface="Montserrat" pitchFamily="2" charset="0"/>
              </a:rPr>
              <a:t>chromosomen</a:t>
            </a:r>
          </a:p>
          <a:p>
            <a:pPr marL="285750" indent="-285750">
              <a:buFont typeface="Arial" panose="020B0604020202020204" pitchFamily="34" charset="0"/>
              <a:buChar char="•"/>
            </a:pPr>
            <a:r>
              <a:rPr lang="nl-NL" noProof="0">
                <a:solidFill>
                  <a:srgbClr val="764652"/>
                </a:solidFill>
                <a:latin typeface="Montserrat" pitchFamily="2" charset="0"/>
              </a:rPr>
              <a:t>stamboom</a:t>
            </a:r>
          </a:p>
          <a:p>
            <a:pPr marL="285750" indent="-285750">
              <a:buFont typeface="Arial" panose="020B0604020202020204" pitchFamily="34" charset="0"/>
              <a:buChar char="•"/>
            </a:pPr>
            <a:r>
              <a:rPr lang="nl-NL" noProof="0">
                <a:solidFill>
                  <a:srgbClr val="764652"/>
                </a:solidFill>
                <a:latin typeface="Montserrat" pitchFamily="2" charset="0"/>
              </a:rPr>
              <a:t>gelelektroforese (</a:t>
            </a:r>
            <a:r>
              <a:rPr lang="nl-NL" b="1" noProof="0">
                <a:solidFill>
                  <a:schemeClr val="accent1">
                    <a:lumMod val="40000"/>
                    <a:lumOff val="60000"/>
                  </a:schemeClr>
                </a:solidFill>
                <a:latin typeface="Montserrat" pitchFamily="2" charset="0"/>
              </a:rPr>
              <a:t>chemie</a:t>
            </a:r>
            <a:r>
              <a:rPr lang="nl-NL" noProof="0">
                <a:solidFill>
                  <a:srgbClr val="764652"/>
                </a:solidFill>
                <a:latin typeface="Montserrat" pitchFamily="2" charset="0"/>
              </a:rPr>
              <a:t>)</a:t>
            </a:r>
          </a:p>
          <a:p>
            <a:r>
              <a:rPr lang="nl-NL" b="1" noProof="0">
                <a:solidFill>
                  <a:srgbClr val="FF0000"/>
                </a:solidFill>
                <a:latin typeface="Montserrat" pitchFamily="2" charset="0"/>
              </a:rPr>
              <a:t>Wiskunde</a:t>
            </a:r>
          </a:p>
          <a:p>
            <a:pPr marL="285750" indent="-285750">
              <a:buFont typeface="Arial" panose="020B0604020202020204" pitchFamily="34" charset="0"/>
              <a:buChar char="•"/>
            </a:pPr>
            <a:r>
              <a:rPr lang="nl-NL" noProof="0">
                <a:solidFill>
                  <a:srgbClr val="764652"/>
                </a:solidFill>
                <a:latin typeface="Montserrat" pitchFamily="2" charset="0"/>
              </a:rPr>
              <a:t>Rekenen met matrices visualiseren</a:t>
            </a:r>
          </a:p>
          <a:p>
            <a:pPr marL="285750" indent="-285750">
              <a:buFont typeface="Arial" panose="020B0604020202020204" pitchFamily="34" charset="0"/>
              <a:buChar char="•"/>
            </a:pPr>
            <a:r>
              <a:rPr lang="nl-NL" noProof="0">
                <a:solidFill>
                  <a:srgbClr val="764652"/>
                </a:solidFill>
                <a:latin typeface="Montserrat" pitchFamily="2" charset="0"/>
              </a:rPr>
              <a:t>Kansberekening</a:t>
            </a:r>
          </a:p>
          <a:p>
            <a:pPr marL="285750" indent="-285750">
              <a:buFont typeface="Arial" panose="020B0604020202020204" pitchFamily="34" charset="0"/>
              <a:buChar char="•"/>
            </a:pPr>
            <a:r>
              <a:rPr lang="nl-NL" noProof="0">
                <a:solidFill>
                  <a:srgbClr val="764652"/>
                </a:solidFill>
                <a:latin typeface="Montserrat" pitchFamily="2" charset="0"/>
              </a:rPr>
              <a:t>Vierkant van Punett</a:t>
            </a:r>
          </a:p>
          <a:p>
            <a:r>
              <a:rPr lang="nl-NL" b="1" noProof="0">
                <a:solidFill>
                  <a:srgbClr val="FFC000"/>
                </a:solidFill>
                <a:latin typeface="Montserrat" pitchFamily="2" charset="0"/>
              </a:rPr>
              <a:t>Gezondheidsopvoeding</a:t>
            </a:r>
          </a:p>
          <a:p>
            <a:pPr marL="285750" indent="-285750">
              <a:buFont typeface="Arial" panose="020B0604020202020204" pitchFamily="34" charset="0"/>
              <a:buChar char="•"/>
            </a:pPr>
            <a:r>
              <a:rPr lang="nl-NL" noProof="0">
                <a:solidFill>
                  <a:srgbClr val="764652"/>
                </a:solidFill>
                <a:latin typeface="Montserrat" pitchFamily="2" charset="0"/>
              </a:rPr>
              <a:t>Smaak koriander</a:t>
            </a:r>
          </a:p>
        </p:txBody>
      </p:sp>
      <p:sp>
        <p:nvSpPr>
          <p:cNvPr id="3" name="Tekstvak 2">
            <a:extLst>
              <a:ext uri="{FF2B5EF4-FFF2-40B4-BE49-F238E27FC236}">
                <a16:creationId xmlns:a16="http://schemas.microsoft.com/office/drawing/2014/main" id="{A9E9EEAE-9DFC-8501-20D0-2801EABBBAE0}"/>
              </a:ext>
            </a:extLst>
          </p:cNvPr>
          <p:cNvSpPr txBox="1"/>
          <p:nvPr/>
        </p:nvSpPr>
        <p:spPr>
          <a:xfrm>
            <a:off x="3829604" y="1679682"/>
            <a:ext cx="3199845" cy="400110"/>
          </a:xfrm>
          <a:prstGeom prst="rect">
            <a:avLst/>
          </a:prstGeom>
          <a:noFill/>
        </p:spPr>
        <p:txBody>
          <a:bodyPr wrap="square" rtlCol="0">
            <a:spAutoFit/>
          </a:bodyPr>
          <a:lstStyle/>
          <a:p>
            <a:r>
              <a:rPr lang="nl-NL" sz="2000" b="1" cap="all" noProof="0">
                <a:solidFill>
                  <a:srgbClr val="50242F"/>
                </a:solidFill>
                <a:latin typeface="Montserrat" pitchFamily="2" charset="0"/>
              </a:rPr>
              <a:t>Conceptenmap</a:t>
            </a:r>
          </a:p>
        </p:txBody>
      </p:sp>
    </p:spTree>
    <p:extLst>
      <p:ext uri="{BB962C8B-B14F-4D97-AF65-F5344CB8AC3E}">
        <p14:creationId xmlns:p14="http://schemas.microsoft.com/office/powerpoint/2010/main" val="82598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2" grpId="0"/>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BBBAB-385E-9A66-88ED-6DECF567696D}"/>
            </a:ext>
          </a:extLst>
        </p:cNvPr>
        <p:cNvGrpSpPr/>
        <p:nvPr/>
      </p:nvGrpSpPr>
      <p:grpSpPr>
        <a:xfrm>
          <a:off x="0" y="0"/>
          <a:ext cx="0" cy="0"/>
          <a:chOff x="0" y="0"/>
          <a:chExt cx="0" cy="0"/>
        </a:xfrm>
      </p:grpSpPr>
      <p:sp>
        <p:nvSpPr>
          <p:cNvPr id="9" name="Ondertitel 2">
            <a:extLst>
              <a:ext uri="{FF2B5EF4-FFF2-40B4-BE49-F238E27FC236}">
                <a16:creationId xmlns:a16="http://schemas.microsoft.com/office/drawing/2014/main" id="{90C69977-9DAA-C88D-923B-5E2C5D8F4C74}"/>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A1BD186B-D29F-5E10-FD6B-B75C720F0A03}"/>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50DCD06B-1D9E-DD13-A188-3DFE3060F77F}"/>
              </a:ext>
            </a:extLst>
          </p:cNvPr>
          <p:cNvSpPr txBox="1">
            <a:spLocks/>
          </p:cNvSpPr>
          <p:nvPr/>
        </p:nvSpPr>
        <p:spPr>
          <a:xfrm>
            <a:off x="381000" y="0"/>
            <a:ext cx="10380133"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a:rPr>
              <a:t>Spel</a:t>
            </a:r>
            <a:endParaRPr lang="nl-NL" sz="5400" b="1" cap="all" noProof="0">
              <a:solidFill>
                <a:srgbClr val="764652"/>
              </a:solidFill>
              <a:latin typeface="Montserrat" pitchFamily="2" charset="0"/>
            </a:endParaRPr>
          </a:p>
        </p:txBody>
      </p:sp>
      <p:sp>
        <p:nvSpPr>
          <p:cNvPr id="19" name="Tekstvak 18">
            <a:extLst>
              <a:ext uri="{FF2B5EF4-FFF2-40B4-BE49-F238E27FC236}">
                <a16:creationId xmlns:a16="http://schemas.microsoft.com/office/drawing/2014/main" id="{635624AF-A6C4-4958-85FE-81BD15EE7AC8}"/>
              </a:ext>
            </a:extLst>
          </p:cNvPr>
          <p:cNvSpPr txBox="1"/>
          <p:nvPr/>
        </p:nvSpPr>
        <p:spPr>
          <a:xfrm>
            <a:off x="10896197" y="136919"/>
            <a:ext cx="1295803" cy="307777"/>
          </a:xfrm>
          <a:prstGeom prst="rect">
            <a:avLst/>
          </a:prstGeom>
          <a:noFill/>
        </p:spPr>
        <p:txBody>
          <a:bodyPr wrap="square" lIns="91440" tIns="45720" rIns="91440" bIns="45720" rtlCol="0" anchor="t">
            <a:spAutoFit/>
          </a:bodyPr>
          <a:lstStyle/>
          <a:p>
            <a:pPr algn="ctr"/>
            <a:r>
              <a:rPr lang="nl-NL" sz="1400" noProof="0">
                <a:latin typeface="Montserrat"/>
              </a:rPr>
              <a:t>p. 49</a:t>
            </a:r>
          </a:p>
        </p:txBody>
      </p:sp>
      <p:sp>
        <p:nvSpPr>
          <p:cNvPr id="2" name="Tekstvak 1">
            <a:extLst>
              <a:ext uri="{FF2B5EF4-FFF2-40B4-BE49-F238E27FC236}">
                <a16:creationId xmlns:a16="http://schemas.microsoft.com/office/drawing/2014/main" id="{BFC23F13-EBCE-5BEA-FFAD-896F9C62C773}"/>
              </a:ext>
            </a:extLst>
          </p:cNvPr>
          <p:cNvSpPr txBox="1"/>
          <p:nvPr/>
        </p:nvSpPr>
        <p:spPr>
          <a:xfrm>
            <a:off x="504825" y="1713673"/>
            <a:ext cx="7846695" cy="3693319"/>
          </a:xfrm>
          <a:prstGeom prst="rect">
            <a:avLst/>
          </a:prstGeom>
          <a:noFill/>
        </p:spPr>
        <p:txBody>
          <a:bodyPr wrap="square" lIns="91440" tIns="45720" rIns="91440" bIns="45720" rtlCol="0" anchor="t">
            <a:spAutoFit/>
          </a:bodyPr>
          <a:lstStyle/>
          <a:p>
            <a:r>
              <a:rPr lang="nl-NL" sz="2000" noProof="0">
                <a:latin typeface="Montserrat"/>
              </a:rPr>
              <a:t>Spelverloop:</a:t>
            </a:r>
          </a:p>
          <a:p>
            <a:pPr marL="285750" indent="-285750">
              <a:buFont typeface="Arial"/>
              <a:buChar char="•"/>
            </a:pPr>
            <a:r>
              <a:rPr lang="nl-NL" sz="2000" noProof="0">
                <a:latin typeface="Montserrat"/>
              </a:rPr>
              <a:t>Los vragen en puzzels op over de leerstof van de voorbije lessen.</a:t>
            </a:r>
          </a:p>
          <a:p>
            <a:pPr marL="285750" indent="-285750">
              <a:buFont typeface="Arial"/>
              <a:buChar char="•"/>
            </a:pPr>
            <a:r>
              <a:rPr lang="nl-NL" sz="2000" noProof="0">
                <a:latin typeface="Montserrat"/>
              </a:rPr>
              <a:t>🧩 Elke puzzel onthult een eigenschap van de dader. </a:t>
            </a:r>
          </a:p>
          <a:p>
            <a:pPr marL="285750" indent="-285750">
              <a:buFont typeface="Arial"/>
              <a:buChar char="•"/>
            </a:pPr>
            <a:r>
              <a:rPr lang="nl-NL" sz="2000" noProof="0">
                <a:latin typeface="Montserrat"/>
              </a:rPr>
              <a:t>❌ Schrap verdachten van de lijst.                                             Eén verdachte blijft over: dat is de moordenaar van Caryo!</a:t>
            </a:r>
          </a:p>
          <a:p>
            <a:pPr marL="285750" indent="-285750">
              <a:buFont typeface="Arial"/>
              <a:buChar char="•"/>
            </a:pPr>
            <a:endParaRPr lang="nl-NL" sz="2000" noProof="0">
              <a:latin typeface="Montserrat" pitchFamily="2" charset="0"/>
            </a:endParaRPr>
          </a:p>
          <a:p>
            <a:pPr marL="285750" indent="-285750">
              <a:buFont typeface="Arial"/>
              <a:buChar char="•"/>
            </a:pPr>
            <a:endParaRPr lang="nl-NL" sz="2000" noProof="0">
              <a:latin typeface="Montserrat" pitchFamily="2" charset="0"/>
            </a:endParaRPr>
          </a:p>
          <a:p>
            <a:r>
              <a:rPr lang="nl-NL" sz="2000" noProof="0">
                <a:latin typeface="Montserrat"/>
              </a:rPr>
              <a:t>Spelregels:</a:t>
            </a:r>
          </a:p>
          <a:p>
            <a:pPr marL="285750" indent="-285750">
              <a:buFont typeface="Arial"/>
              <a:buChar char="•"/>
            </a:pPr>
            <a:r>
              <a:rPr lang="nl-NL" sz="2000" noProof="0">
                <a:latin typeface="Montserrat"/>
              </a:rPr>
              <a:t>Jullie spelen in groepen.</a:t>
            </a:r>
          </a:p>
          <a:p>
            <a:pPr marL="285750" indent="-285750">
              <a:buFont typeface="Arial"/>
              <a:buChar char="•"/>
            </a:pPr>
            <a:r>
              <a:rPr lang="nl-NL" sz="2000" noProof="0">
                <a:latin typeface="Montserrat"/>
              </a:rPr>
              <a:t>🏆 De eerste groep die de juiste dader vindt, wint. </a:t>
            </a:r>
            <a:endParaRPr lang="nl-NL" sz="2000" noProof="0">
              <a:latin typeface="Montserrat" pitchFamily="2" charset="0"/>
            </a:endParaRPr>
          </a:p>
          <a:p>
            <a:endParaRPr lang="nl-NL" sz="1400" noProof="0">
              <a:latin typeface="Montserrat" pitchFamily="2" charset="0"/>
            </a:endParaRPr>
          </a:p>
        </p:txBody>
      </p:sp>
      <p:pic>
        <p:nvPicPr>
          <p:cNvPr id="5" name="Afbeelding 4" descr="Afbeelding met Graphics, tekst, schermopname, logo&#10;&#10;Door AI gegenereerde inhoud is mogelijk onjuist.">
            <a:extLst>
              <a:ext uri="{FF2B5EF4-FFF2-40B4-BE49-F238E27FC236}">
                <a16:creationId xmlns:a16="http://schemas.microsoft.com/office/drawing/2014/main" id="{CD36B6A2-0E5B-1D49-FF35-60A33B64C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2792" y="3594288"/>
            <a:ext cx="2777546" cy="2972352"/>
          </a:xfrm>
          <a:prstGeom prst="rect">
            <a:avLst/>
          </a:prstGeom>
        </p:spPr>
      </p:pic>
      <p:pic>
        <p:nvPicPr>
          <p:cNvPr id="6" name="Afbeelding 5" descr="Afbeelding met Graphics, duisternis, kunst&#10;&#10;Door AI gegenereerde inhoud is mogelijk onjuist.">
            <a:extLst>
              <a:ext uri="{FF2B5EF4-FFF2-40B4-BE49-F238E27FC236}">
                <a16:creationId xmlns:a16="http://schemas.microsoft.com/office/drawing/2014/main" id="{A25EA9A2-A507-FFCF-4F31-2B43D6592487}"/>
              </a:ext>
            </a:extLst>
          </p:cNvPr>
          <p:cNvPicPr>
            <a:picLocks noChangeAspect="1"/>
          </p:cNvPicPr>
          <p:nvPr/>
        </p:nvPicPr>
        <p:blipFill>
          <a:blip r:embed="rId3">
            <a:extLst>
              <a:ext uri="{28A0092B-C50C-407E-A947-70E740481C1C}">
                <a14:useLocalDpi xmlns:a14="http://schemas.microsoft.com/office/drawing/2010/main" val="0"/>
              </a:ext>
            </a:extLst>
          </a:blip>
          <a:srcRect l="50884" t="14723" r="25841" b="20277"/>
          <a:stretch/>
        </p:blipFill>
        <p:spPr>
          <a:xfrm rot="16200000">
            <a:off x="8321918" y="2339874"/>
            <a:ext cx="843393" cy="1665435"/>
          </a:xfrm>
          <a:prstGeom prst="rect">
            <a:avLst/>
          </a:prstGeom>
        </p:spPr>
      </p:pic>
    </p:spTree>
    <p:extLst>
      <p:ext uri="{BB962C8B-B14F-4D97-AF65-F5344CB8AC3E}">
        <p14:creationId xmlns:p14="http://schemas.microsoft.com/office/powerpoint/2010/main" val="28947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549D3-4D65-0B29-12D0-F14FB4BC2027}"/>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20F0E253-219C-1EE8-11CF-F39272387BC6}"/>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6E77ABDF-CB24-9A8F-E5D0-EA5426CF8A1C}"/>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75483846-3F72-EF2A-9A20-6530B164BD4D}"/>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C02AD788-2373-DF5F-DC43-2BF3BC981C1D}"/>
              </a:ext>
            </a:extLst>
          </p:cNvPr>
          <p:cNvSpPr txBox="1">
            <a:spLocks/>
          </p:cNvSpPr>
          <p:nvPr/>
        </p:nvSpPr>
        <p:spPr>
          <a:xfrm>
            <a:off x="381000" y="0"/>
            <a:ext cx="10380133"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a:rPr>
              <a:t>Groepsindeling</a:t>
            </a:r>
            <a:endParaRPr lang="nl-NL" sz="5400" b="1" cap="all" noProof="0">
              <a:solidFill>
                <a:srgbClr val="764652"/>
              </a:solidFill>
              <a:latin typeface="Montserrat" pitchFamily="2" charset="0"/>
            </a:endParaRPr>
          </a:p>
        </p:txBody>
      </p:sp>
      <p:sp>
        <p:nvSpPr>
          <p:cNvPr id="19" name="Tekstvak 18">
            <a:extLst>
              <a:ext uri="{FF2B5EF4-FFF2-40B4-BE49-F238E27FC236}">
                <a16:creationId xmlns:a16="http://schemas.microsoft.com/office/drawing/2014/main" id="{1CA639E8-9346-0AF1-D55A-AC5A04365F4B}"/>
              </a:ext>
            </a:extLst>
          </p:cNvPr>
          <p:cNvSpPr txBox="1"/>
          <p:nvPr/>
        </p:nvSpPr>
        <p:spPr>
          <a:xfrm>
            <a:off x="10896197" y="136919"/>
            <a:ext cx="1295803" cy="307777"/>
          </a:xfrm>
          <a:prstGeom prst="rect">
            <a:avLst/>
          </a:prstGeom>
          <a:noFill/>
        </p:spPr>
        <p:txBody>
          <a:bodyPr wrap="square" lIns="91440" tIns="45720" rIns="91440" bIns="45720" rtlCol="0" anchor="t">
            <a:spAutoFit/>
          </a:bodyPr>
          <a:lstStyle/>
          <a:p>
            <a:pPr algn="ctr"/>
            <a:r>
              <a:rPr lang="nl-NL" sz="1400" noProof="0">
                <a:latin typeface="Montserrat"/>
              </a:rPr>
              <a:t>p. 49</a:t>
            </a:r>
          </a:p>
        </p:txBody>
      </p:sp>
      <p:pic>
        <p:nvPicPr>
          <p:cNvPr id="3" name="Graphic 2">
            <a:extLst>
              <a:ext uri="{FF2B5EF4-FFF2-40B4-BE49-F238E27FC236}">
                <a16:creationId xmlns:a16="http://schemas.microsoft.com/office/drawing/2014/main" id="{0D27D0E9-8161-9780-8A35-18D20D77AC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144" y="3032346"/>
            <a:ext cx="720000" cy="576000"/>
          </a:xfrm>
          <a:prstGeom prst="rect">
            <a:avLst/>
          </a:prstGeom>
        </p:spPr>
      </p:pic>
      <p:sp>
        <p:nvSpPr>
          <p:cNvPr id="5" name="Tekstvak 4">
            <a:extLst>
              <a:ext uri="{FF2B5EF4-FFF2-40B4-BE49-F238E27FC236}">
                <a16:creationId xmlns:a16="http://schemas.microsoft.com/office/drawing/2014/main" id="{52CE48D4-BB4B-DD8E-1734-A0D3EE237875}"/>
              </a:ext>
            </a:extLst>
          </p:cNvPr>
          <p:cNvSpPr txBox="1"/>
          <p:nvPr/>
        </p:nvSpPr>
        <p:spPr>
          <a:xfrm>
            <a:off x="1678718" y="3168733"/>
            <a:ext cx="6742587" cy="303225"/>
          </a:xfrm>
          <a:prstGeom prst="rect">
            <a:avLst/>
          </a:prstGeom>
          <a:noFill/>
        </p:spPr>
        <p:txBody>
          <a:bodyPr wrap="square" lIns="91440" tIns="45720" rIns="91440" bIns="45720" rtlCol="0" anchor="t">
            <a:spAutoFit/>
          </a:bodyPr>
          <a:lstStyle/>
          <a:p>
            <a:pPr>
              <a:lnSpc>
                <a:spcPts val="1575"/>
              </a:lnSpc>
            </a:pPr>
            <a:r>
              <a:rPr lang="nl-NL" noProof="0">
                <a:solidFill>
                  <a:srgbClr val="000000"/>
                </a:solidFill>
                <a:latin typeface="Montserrat"/>
              </a:rPr>
              <a:t>g</a:t>
            </a:r>
            <a:r>
              <a:rPr lang="nl-NL" i="0" noProof="0">
                <a:solidFill>
                  <a:srgbClr val="000000"/>
                </a:solidFill>
                <a:effectLst/>
                <a:latin typeface="Montserrat"/>
              </a:rPr>
              <a:t>roepjes van </a:t>
            </a:r>
            <a:r>
              <a:rPr lang="nl-NL" noProof="0">
                <a:solidFill>
                  <a:srgbClr val="000000"/>
                </a:solidFill>
                <a:latin typeface="Montserrat"/>
              </a:rPr>
              <a:t>2 </a:t>
            </a:r>
            <a:r>
              <a:rPr lang="nl-NL" i="0" noProof="0">
                <a:solidFill>
                  <a:srgbClr val="000000"/>
                </a:solidFill>
                <a:effectLst/>
                <a:latin typeface="Montserrat"/>
              </a:rPr>
              <a:t>à </a:t>
            </a:r>
            <a:r>
              <a:rPr lang="nl-NL" noProof="0">
                <a:solidFill>
                  <a:srgbClr val="000000"/>
                </a:solidFill>
                <a:latin typeface="Montserrat"/>
              </a:rPr>
              <a:t>3 </a:t>
            </a:r>
            <a:r>
              <a:rPr lang="nl-NL" i="0" noProof="0">
                <a:solidFill>
                  <a:srgbClr val="000000"/>
                </a:solidFill>
                <a:effectLst/>
                <a:latin typeface="Montserrat"/>
              </a:rPr>
              <a:t>leerlingen</a:t>
            </a:r>
            <a:endParaRPr lang="nl-NL" noProof="0">
              <a:latin typeface="Montserrat"/>
            </a:endParaRPr>
          </a:p>
        </p:txBody>
      </p:sp>
    </p:spTree>
    <p:extLst>
      <p:ext uri="{BB962C8B-B14F-4D97-AF65-F5344CB8AC3E}">
        <p14:creationId xmlns:p14="http://schemas.microsoft.com/office/powerpoint/2010/main" val="205575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E22DB-2710-3D6C-4B6D-2BA451DD7465}"/>
            </a:ext>
          </a:extLst>
        </p:cNvPr>
        <p:cNvGrpSpPr/>
        <p:nvPr/>
      </p:nvGrpSpPr>
      <p:grpSpPr>
        <a:xfrm>
          <a:off x="0" y="0"/>
          <a:ext cx="0" cy="0"/>
          <a:chOff x="0" y="0"/>
          <a:chExt cx="0" cy="0"/>
        </a:xfrm>
      </p:grpSpPr>
      <p:pic>
        <p:nvPicPr>
          <p:cNvPr id="23" name="Afbeelding 22" descr="Afbeelding met tekening, schets, clipart, illustratie&#10;&#10;Door AI gegenereerde inhoud is mogelijk onjuist.">
            <a:extLst>
              <a:ext uri="{FF2B5EF4-FFF2-40B4-BE49-F238E27FC236}">
                <a16:creationId xmlns:a16="http://schemas.microsoft.com/office/drawing/2014/main" id="{D26B1878-B897-FB0D-781F-6D2F2B8A7523}"/>
              </a:ext>
            </a:extLst>
          </p:cNvPr>
          <p:cNvPicPr>
            <a:picLocks noChangeAspect="1"/>
          </p:cNvPicPr>
          <p:nvPr/>
        </p:nvPicPr>
        <p:blipFill>
          <a:blip r:embed="rId2">
            <a:extLst>
              <a:ext uri="{28A0092B-C50C-407E-A947-70E740481C1C}">
                <a14:useLocalDpi xmlns:a14="http://schemas.microsoft.com/office/drawing/2010/main" val="0"/>
              </a:ext>
            </a:extLst>
          </a:blip>
          <a:srcRect l="65636"/>
          <a:stretch/>
        </p:blipFill>
        <p:spPr>
          <a:xfrm>
            <a:off x="8858654" y="0"/>
            <a:ext cx="3333345" cy="68580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B65019CB-9EAF-7513-9CCF-3B2610A4C46B}"/>
              </a:ext>
            </a:extLst>
          </p:cNvPr>
          <p:cNvPicPr>
            <a:picLocks noChangeAspect="1"/>
          </p:cNvPicPr>
          <p:nvPr/>
        </p:nvPicPr>
        <p:blipFill>
          <a:blip r:embed="rId2">
            <a:extLst>
              <a:ext uri="{28A0092B-C50C-407E-A947-70E740481C1C}">
                <a14:useLocalDpi xmlns:a14="http://schemas.microsoft.com/office/drawing/2010/main" val="0"/>
              </a:ext>
            </a:extLst>
          </a:blip>
          <a:srcRect r="70583" b="25307"/>
          <a:stretch/>
        </p:blipFill>
        <p:spPr>
          <a:xfrm>
            <a:off x="0" y="0"/>
            <a:ext cx="2853447" cy="5122416"/>
          </a:xfrm>
          <a:prstGeom prst="rect">
            <a:avLst/>
          </a:prstGeom>
        </p:spPr>
      </p:pic>
      <p:sp>
        <p:nvSpPr>
          <p:cNvPr id="21" name="Rechthoek: afgeronde hoeken 20">
            <a:extLst>
              <a:ext uri="{FF2B5EF4-FFF2-40B4-BE49-F238E27FC236}">
                <a16:creationId xmlns:a16="http://schemas.microsoft.com/office/drawing/2014/main" id="{C97C20CF-A2DB-E3D0-B2BD-9C57EC5F5824}"/>
              </a:ext>
            </a:extLst>
          </p:cNvPr>
          <p:cNvSpPr/>
          <p:nvPr/>
        </p:nvSpPr>
        <p:spPr>
          <a:xfrm>
            <a:off x="4121943" y="3428999"/>
            <a:ext cx="3948109"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afgeronde hoeken 19">
            <a:extLst>
              <a:ext uri="{FF2B5EF4-FFF2-40B4-BE49-F238E27FC236}">
                <a16:creationId xmlns:a16="http://schemas.microsoft.com/office/drawing/2014/main" id="{633CCA39-D383-4275-24D8-2449B98BD2CB}"/>
              </a:ext>
            </a:extLst>
          </p:cNvPr>
          <p:cNvSpPr/>
          <p:nvPr/>
        </p:nvSpPr>
        <p:spPr>
          <a:xfrm>
            <a:off x="1652587" y="2574130"/>
            <a:ext cx="8886825" cy="773444"/>
          </a:xfrm>
          <a:prstGeom prst="roundRect">
            <a:avLst/>
          </a:prstGeom>
          <a:solidFill>
            <a:srgbClr val="C2C9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 name="Ondertitel 2">
            <a:extLst>
              <a:ext uri="{FF2B5EF4-FFF2-40B4-BE49-F238E27FC236}">
                <a16:creationId xmlns:a16="http://schemas.microsoft.com/office/drawing/2014/main" id="{AB237494-34C2-5578-D693-3FC4F0A53136}"/>
              </a:ext>
            </a:extLst>
          </p:cNvPr>
          <p:cNvSpPr txBox="1">
            <a:spLocks/>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8" name="Tekstvak 17">
            <a:extLst>
              <a:ext uri="{FF2B5EF4-FFF2-40B4-BE49-F238E27FC236}">
                <a16:creationId xmlns:a16="http://schemas.microsoft.com/office/drawing/2014/main" id="{8CC9235D-2A81-94A9-FB16-8AE136CC3C89}"/>
              </a:ext>
            </a:extLst>
          </p:cNvPr>
          <p:cNvSpPr txBox="1"/>
          <p:nvPr/>
        </p:nvSpPr>
        <p:spPr>
          <a:xfrm>
            <a:off x="5448097" y="4409731"/>
            <a:ext cx="1295803" cy="369332"/>
          </a:xfrm>
          <a:prstGeom prst="rect">
            <a:avLst/>
          </a:prstGeom>
          <a:noFill/>
        </p:spPr>
        <p:txBody>
          <a:bodyPr wrap="square" rtlCol="0">
            <a:spAutoFit/>
          </a:bodyPr>
          <a:lstStyle/>
          <a:p>
            <a:pPr algn="ctr"/>
            <a:r>
              <a:rPr lang="nl-NL" noProof="0">
                <a:latin typeface="Montserrat" pitchFamily="2" charset="0"/>
              </a:rPr>
              <a:t>p. 57 - 60</a:t>
            </a:r>
          </a:p>
        </p:txBody>
      </p:sp>
      <p:sp>
        <p:nvSpPr>
          <p:cNvPr id="2" name="Titel 1">
            <a:extLst>
              <a:ext uri="{FF2B5EF4-FFF2-40B4-BE49-F238E27FC236}">
                <a16:creationId xmlns:a16="http://schemas.microsoft.com/office/drawing/2014/main" id="{45913B7B-306D-8474-18FE-7F7A5E32CFEB}"/>
              </a:ext>
            </a:extLst>
          </p:cNvPr>
          <p:cNvSpPr>
            <a:spLocks noGrp="1"/>
          </p:cNvSpPr>
          <p:nvPr>
            <p:ph type="ctrTitle"/>
          </p:nvPr>
        </p:nvSpPr>
        <p:spPr>
          <a:xfrm>
            <a:off x="1523999" y="2574131"/>
            <a:ext cx="9144000" cy="1709737"/>
          </a:xfrm>
        </p:spPr>
        <p:txBody>
          <a:bodyPr>
            <a:noAutofit/>
          </a:bodyPr>
          <a:lstStyle/>
          <a:p>
            <a:pPr>
              <a:lnSpc>
                <a:spcPct val="100000"/>
              </a:lnSpc>
            </a:pPr>
            <a:r>
              <a:rPr lang="nl-NL" sz="5400" noProof="0">
                <a:solidFill>
                  <a:srgbClr val="764652"/>
                </a:solidFill>
                <a:latin typeface="Barrio" panose="00000500000000000000" pitchFamily="2" charset="0"/>
              </a:rPr>
              <a:t>Les 6: kunnen we ons kind bestellen?</a:t>
            </a:r>
          </a:p>
        </p:txBody>
      </p:sp>
    </p:spTree>
    <p:extLst>
      <p:ext uri="{BB962C8B-B14F-4D97-AF65-F5344CB8AC3E}">
        <p14:creationId xmlns:p14="http://schemas.microsoft.com/office/powerpoint/2010/main" val="123310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8" grpId="0"/>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3025B-346D-66AA-CAFE-E563CF26A2FA}"/>
            </a:ext>
          </a:extLst>
        </p:cNvPr>
        <p:cNvGrpSpPr/>
        <p:nvPr/>
      </p:nvGrpSpPr>
      <p:grpSpPr>
        <a:xfrm>
          <a:off x="0" y="0"/>
          <a:ext cx="0" cy="0"/>
          <a:chOff x="0" y="0"/>
          <a:chExt cx="0" cy="0"/>
        </a:xfrm>
      </p:grpSpPr>
      <p:pic>
        <p:nvPicPr>
          <p:cNvPr id="5" name="Afbeelding 4" descr="Afbeelding met schets, Kinderkunst, tekening, kunst&#10;&#10;Door AI gegenereerde inhoud is mogelijk onjuist.">
            <a:extLst>
              <a:ext uri="{FF2B5EF4-FFF2-40B4-BE49-F238E27FC236}">
                <a16:creationId xmlns:a16="http://schemas.microsoft.com/office/drawing/2014/main" id="{B73F6514-C0E3-C7BE-4021-8345701B7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953" y="1586828"/>
            <a:ext cx="1990977" cy="4298400"/>
          </a:xfrm>
          <a:prstGeom prst="rect">
            <a:avLst/>
          </a:prstGeom>
        </p:spPr>
      </p:pic>
      <p:pic>
        <p:nvPicPr>
          <p:cNvPr id="22" name="Afbeelding 21" descr="Afbeelding met tekening, schets, clipart, illustratie&#10;&#10;Door AI gegenereerde inhoud is mogelijk onjuist.">
            <a:extLst>
              <a:ext uri="{FF2B5EF4-FFF2-40B4-BE49-F238E27FC236}">
                <a16:creationId xmlns:a16="http://schemas.microsoft.com/office/drawing/2014/main" id="{A912A072-6611-9384-D740-376B3C9C9035}"/>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DD914E35-422F-74D2-118B-D80D23A75491}"/>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2D795C78-8209-58E4-4921-1F5A072EBDBC}"/>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35332762-8E05-E688-0CDD-09C4F7AB77AA}"/>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Les 6</a:t>
            </a:r>
          </a:p>
        </p:txBody>
      </p:sp>
      <p:sp>
        <p:nvSpPr>
          <p:cNvPr id="19" name="Tekstvak 18">
            <a:extLst>
              <a:ext uri="{FF2B5EF4-FFF2-40B4-BE49-F238E27FC236}">
                <a16:creationId xmlns:a16="http://schemas.microsoft.com/office/drawing/2014/main" id="{6E7047B7-896B-AE7C-C643-446C10A66E18}"/>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57</a:t>
            </a:r>
          </a:p>
        </p:txBody>
      </p:sp>
      <p:sp>
        <p:nvSpPr>
          <p:cNvPr id="15" name="Rechthoek 14">
            <a:extLst>
              <a:ext uri="{FF2B5EF4-FFF2-40B4-BE49-F238E27FC236}">
                <a16:creationId xmlns:a16="http://schemas.microsoft.com/office/drawing/2014/main" id="{9FCCE08C-D0C0-A7D7-41DA-9FAF5E943EA2}"/>
              </a:ext>
            </a:extLst>
          </p:cNvPr>
          <p:cNvSpPr/>
          <p:nvPr/>
        </p:nvSpPr>
        <p:spPr>
          <a:xfrm>
            <a:off x="3496230" y="1588338"/>
            <a:ext cx="5795678" cy="4193337"/>
          </a:xfrm>
          <a:prstGeom prst="rect">
            <a:avLst/>
          </a:prstGeom>
          <a:noFill/>
          <a:ln w="57150">
            <a:solidFill>
              <a:srgbClr val="7646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 name="Tekstvak 1">
            <a:extLst>
              <a:ext uri="{FF2B5EF4-FFF2-40B4-BE49-F238E27FC236}">
                <a16:creationId xmlns:a16="http://schemas.microsoft.com/office/drawing/2014/main" id="{0FC724A6-A9A9-2AB7-6835-17CF0A56D0AC}"/>
              </a:ext>
            </a:extLst>
          </p:cNvPr>
          <p:cNvSpPr txBox="1"/>
          <p:nvPr/>
        </p:nvSpPr>
        <p:spPr>
          <a:xfrm>
            <a:off x="3829604" y="2615664"/>
            <a:ext cx="5238196" cy="1200329"/>
          </a:xfrm>
          <a:prstGeom prst="rect">
            <a:avLst/>
          </a:prstGeom>
          <a:noFill/>
        </p:spPr>
        <p:txBody>
          <a:bodyPr wrap="square" rtlCol="0">
            <a:spAutoFit/>
          </a:bodyPr>
          <a:lstStyle/>
          <a:p>
            <a:r>
              <a:rPr lang="nl-NL" b="1" noProof="0">
                <a:solidFill>
                  <a:schemeClr val="accent5">
                    <a:lumMod val="60000"/>
                    <a:lumOff val="40000"/>
                  </a:schemeClr>
                </a:solidFill>
                <a:latin typeface="Montserrat" pitchFamily="2" charset="0"/>
              </a:rPr>
              <a:t>Ethiek</a:t>
            </a:r>
          </a:p>
          <a:p>
            <a:pPr marL="285750" indent="-285750">
              <a:buFont typeface="Arial" panose="020B0604020202020204" pitchFamily="34" charset="0"/>
              <a:buChar char="•"/>
            </a:pPr>
            <a:r>
              <a:rPr lang="nl-NL" noProof="0">
                <a:solidFill>
                  <a:srgbClr val="764652"/>
                </a:solidFill>
                <a:latin typeface="Montserrat" pitchFamily="2" charset="0"/>
              </a:rPr>
              <a:t>klonen</a:t>
            </a:r>
          </a:p>
          <a:p>
            <a:pPr marL="285750" indent="-285750">
              <a:buFont typeface="Arial" panose="020B0604020202020204" pitchFamily="34" charset="0"/>
              <a:buChar char="•"/>
            </a:pPr>
            <a:r>
              <a:rPr lang="nl-NL" noProof="0">
                <a:solidFill>
                  <a:srgbClr val="764652"/>
                </a:solidFill>
                <a:latin typeface="Montserrat" pitchFamily="2" charset="0"/>
              </a:rPr>
              <a:t>genetische manipulatie</a:t>
            </a:r>
          </a:p>
          <a:p>
            <a:pPr marL="285750" indent="-285750">
              <a:buFont typeface="Arial" panose="020B0604020202020204" pitchFamily="34" charset="0"/>
              <a:buChar char="•"/>
            </a:pPr>
            <a:r>
              <a:rPr lang="nl-NL" noProof="0">
                <a:solidFill>
                  <a:srgbClr val="764652"/>
                </a:solidFill>
                <a:latin typeface="Montserrat" pitchFamily="2" charset="0"/>
              </a:rPr>
              <a:t>PGT</a:t>
            </a:r>
          </a:p>
        </p:txBody>
      </p:sp>
      <p:sp>
        <p:nvSpPr>
          <p:cNvPr id="3" name="Tekstvak 2">
            <a:extLst>
              <a:ext uri="{FF2B5EF4-FFF2-40B4-BE49-F238E27FC236}">
                <a16:creationId xmlns:a16="http://schemas.microsoft.com/office/drawing/2014/main" id="{C65086A6-0C51-9A2D-43BF-554E809EA513}"/>
              </a:ext>
            </a:extLst>
          </p:cNvPr>
          <p:cNvSpPr txBox="1"/>
          <p:nvPr/>
        </p:nvSpPr>
        <p:spPr>
          <a:xfrm>
            <a:off x="3829604" y="1997590"/>
            <a:ext cx="3199845" cy="400110"/>
          </a:xfrm>
          <a:prstGeom prst="rect">
            <a:avLst/>
          </a:prstGeom>
          <a:noFill/>
        </p:spPr>
        <p:txBody>
          <a:bodyPr wrap="square" rtlCol="0">
            <a:spAutoFit/>
          </a:bodyPr>
          <a:lstStyle/>
          <a:p>
            <a:r>
              <a:rPr lang="nl-NL" sz="2000" b="1" cap="all" noProof="0">
                <a:solidFill>
                  <a:srgbClr val="50242F"/>
                </a:solidFill>
                <a:latin typeface="Montserrat" pitchFamily="2" charset="0"/>
              </a:rPr>
              <a:t>Conceptenmap</a:t>
            </a:r>
          </a:p>
        </p:txBody>
      </p:sp>
    </p:spTree>
    <p:extLst>
      <p:ext uri="{BB962C8B-B14F-4D97-AF65-F5344CB8AC3E}">
        <p14:creationId xmlns:p14="http://schemas.microsoft.com/office/powerpoint/2010/main" val="129366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5C084-6780-584F-AEDD-D91DB823E472}"/>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7FA92291-3407-943F-FB26-5403962B2084}"/>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FD497117-8C28-FBC5-96A3-B3EC88FE675F}"/>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D7FBD55B-AA3A-EF37-46B7-CD7E89A82C1F}"/>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C35150CC-D1D0-656F-E0AF-BB462DF3FFBF}"/>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Hoekenwerk</a:t>
            </a:r>
          </a:p>
        </p:txBody>
      </p:sp>
      <p:sp>
        <p:nvSpPr>
          <p:cNvPr id="19" name="Tekstvak 18">
            <a:extLst>
              <a:ext uri="{FF2B5EF4-FFF2-40B4-BE49-F238E27FC236}">
                <a16:creationId xmlns:a16="http://schemas.microsoft.com/office/drawing/2014/main" id="{4417C78C-6EC7-0AB5-F1D3-84805912E381}"/>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5</a:t>
            </a:r>
          </a:p>
        </p:txBody>
      </p:sp>
      <p:sp>
        <p:nvSpPr>
          <p:cNvPr id="2" name="Tekstvak 1">
            <a:extLst>
              <a:ext uri="{FF2B5EF4-FFF2-40B4-BE49-F238E27FC236}">
                <a16:creationId xmlns:a16="http://schemas.microsoft.com/office/drawing/2014/main" id="{C36BC405-E76C-4DDA-48CF-7F51C4558372}"/>
              </a:ext>
            </a:extLst>
          </p:cNvPr>
          <p:cNvSpPr txBox="1"/>
          <p:nvPr/>
        </p:nvSpPr>
        <p:spPr>
          <a:xfrm>
            <a:off x="709773" y="1782155"/>
            <a:ext cx="6742587" cy="1887696"/>
          </a:xfrm>
          <a:prstGeom prst="rect">
            <a:avLst/>
          </a:prstGeom>
          <a:noFill/>
        </p:spPr>
        <p:txBody>
          <a:bodyPr wrap="square" rtlCol="0">
            <a:spAutoFit/>
          </a:bodyPr>
          <a:lstStyle/>
          <a:p>
            <a:pPr>
              <a:lnSpc>
                <a:spcPts val="1575"/>
              </a:lnSpc>
            </a:pPr>
            <a:r>
              <a:rPr lang="nl-NL" b="1" i="0" noProof="0">
                <a:solidFill>
                  <a:srgbClr val="000000"/>
                </a:solidFill>
                <a:effectLst/>
                <a:latin typeface="Montserrat" pitchFamily="2" charset="0"/>
              </a:rPr>
              <a:t>Hoekenwerk 1 (p. 6-10):</a:t>
            </a:r>
            <a:endParaRPr lang="nl-NL" noProof="0">
              <a:solidFill>
                <a:srgbClr val="000000"/>
              </a:solidFill>
              <a:effectLst/>
              <a:latin typeface="Montserrat" pitchFamily="2" charset="0"/>
            </a:endParaRPr>
          </a:p>
          <a:p>
            <a:pPr marL="285750" indent="-285750">
              <a:buFont typeface="Arial" panose="020B0604020202020204" pitchFamily="34" charset="0"/>
              <a:buChar char="•"/>
            </a:pPr>
            <a:r>
              <a:rPr lang="nl-NL" b="0" i="0" noProof="0">
                <a:solidFill>
                  <a:srgbClr val="000000"/>
                </a:solidFill>
                <a:effectLst/>
                <a:latin typeface="Montserrat" pitchFamily="2" charset="0"/>
              </a:rPr>
              <a:t>Hoe is DNA opgebouwd?</a:t>
            </a:r>
            <a:endParaRPr lang="nl-NL" noProof="0">
              <a:latin typeface="Montserrat" pitchFamily="2" charset="0"/>
            </a:endParaRPr>
          </a:p>
          <a:p>
            <a:pPr marL="285750" indent="-285750">
              <a:buFont typeface="Arial" panose="020B0604020202020204" pitchFamily="34" charset="0"/>
              <a:buChar char="•"/>
            </a:pPr>
            <a:r>
              <a:rPr lang="nl-NL" b="0" i="0" noProof="0">
                <a:solidFill>
                  <a:srgbClr val="000000"/>
                </a:solidFill>
                <a:effectLst/>
                <a:latin typeface="Montserrat" pitchFamily="2" charset="0"/>
              </a:rPr>
              <a:t>Wat zijn chromosomen en genen?</a:t>
            </a:r>
          </a:p>
          <a:p>
            <a:endParaRPr lang="nl-NL" noProof="0">
              <a:latin typeface="Montserrat" pitchFamily="2" charset="0"/>
            </a:endParaRPr>
          </a:p>
          <a:p>
            <a:pPr>
              <a:lnSpc>
                <a:spcPts val="1575"/>
              </a:lnSpc>
            </a:pPr>
            <a:r>
              <a:rPr lang="nl-NL" b="1" i="0" noProof="0">
                <a:solidFill>
                  <a:srgbClr val="000000"/>
                </a:solidFill>
                <a:effectLst/>
                <a:latin typeface="Montserrat" pitchFamily="2" charset="0"/>
              </a:rPr>
              <a:t>Hoekenwerk 2 (p. 11-14):</a:t>
            </a:r>
            <a:endParaRPr lang="nl-NL" noProof="0">
              <a:solidFill>
                <a:srgbClr val="000000"/>
              </a:solidFill>
              <a:effectLst/>
              <a:latin typeface="Montserrat" pitchFamily="2" charset="0"/>
            </a:endParaRPr>
          </a:p>
          <a:p>
            <a:pPr marL="285750" indent="-285750">
              <a:buFont typeface="Arial" panose="020B0604020202020204" pitchFamily="34" charset="0"/>
              <a:buChar char="•"/>
            </a:pPr>
            <a:r>
              <a:rPr lang="nl-NL" b="0" i="0" noProof="0">
                <a:solidFill>
                  <a:srgbClr val="000000"/>
                </a:solidFill>
                <a:effectLst/>
                <a:latin typeface="Montserrat" pitchFamily="2" charset="0"/>
              </a:rPr>
              <a:t>Wat is de celdeling?</a:t>
            </a:r>
            <a:endParaRPr lang="nl-NL" noProof="0">
              <a:latin typeface="Montserrat" pitchFamily="2" charset="0"/>
            </a:endParaRPr>
          </a:p>
          <a:p>
            <a:pPr marL="285750" indent="-285750">
              <a:buFont typeface="Arial" panose="020B0604020202020204" pitchFamily="34" charset="0"/>
              <a:buChar char="•"/>
            </a:pPr>
            <a:r>
              <a:rPr lang="nl-NL" b="0" i="0" noProof="0">
                <a:solidFill>
                  <a:srgbClr val="000000"/>
                </a:solidFill>
                <a:effectLst/>
                <a:latin typeface="Montserrat" pitchFamily="2" charset="0"/>
              </a:rPr>
              <a:t>Hoe kan je DNA extraheren uit een kiwi?</a:t>
            </a:r>
            <a:endParaRPr lang="nl-NL" noProof="0">
              <a:latin typeface="Montserrat" pitchFamily="2" charset="0"/>
            </a:endParaRPr>
          </a:p>
        </p:txBody>
      </p:sp>
      <p:pic>
        <p:nvPicPr>
          <p:cNvPr id="3" name="Graphic 2">
            <a:extLst>
              <a:ext uri="{FF2B5EF4-FFF2-40B4-BE49-F238E27FC236}">
                <a16:creationId xmlns:a16="http://schemas.microsoft.com/office/drawing/2014/main" id="{CF6A5BF5-760D-DC21-1370-864E119EB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403" y="4684948"/>
            <a:ext cx="720000" cy="720000"/>
          </a:xfrm>
          <a:prstGeom prst="rect">
            <a:avLst/>
          </a:prstGeom>
        </p:spPr>
      </p:pic>
      <p:pic>
        <p:nvPicPr>
          <p:cNvPr id="5" name="Graphic 4">
            <a:extLst>
              <a:ext uri="{FF2B5EF4-FFF2-40B4-BE49-F238E27FC236}">
                <a16:creationId xmlns:a16="http://schemas.microsoft.com/office/drawing/2014/main" id="{EAD30292-00CD-5BE9-D492-021BFFC26A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403" y="3811235"/>
            <a:ext cx="720000" cy="576000"/>
          </a:xfrm>
          <a:prstGeom prst="rect">
            <a:avLst/>
          </a:prstGeom>
        </p:spPr>
      </p:pic>
      <p:sp>
        <p:nvSpPr>
          <p:cNvPr id="6" name="Tekstvak 5">
            <a:extLst>
              <a:ext uri="{FF2B5EF4-FFF2-40B4-BE49-F238E27FC236}">
                <a16:creationId xmlns:a16="http://schemas.microsoft.com/office/drawing/2014/main" id="{EA97CDC9-AF87-5F29-404B-410FFD2C49D8}"/>
              </a:ext>
            </a:extLst>
          </p:cNvPr>
          <p:cNvSpPr txBox="1"/>
          <p:nvPr/>
        </p:nvSpPr>
        <p:spPr>
          <a:xfrm>
            <a:off x="1858766" y="3950476"/>
            <a:ext cx="6742587" cy="303225"/>
          </a:xfrm>
          <a:prstGeom prst="rect">
            <a:avLst/>
          </a:prstGeom>
          <a:noFill/>
        </p:spPr>
        <p:txBody>
          <a:bodyPr wrap="square" rtlCol="0">
            <a:spAutoFit/>
          </a:bodyPr>
          <a:lstStyle/>
          <a:p>
            <a:pPr>
              <a:lnSpc>
                <a:spcPts val="1575"/>
              </a:lnSpc>
            </a:pPr>
            <a:r>
              <a:rPr lang="nl-NL" noProof="0">
                <a:solidFill>
                  <a:srgbClr val="000000"/>
                </a:solidFill>
                <a:latin typeface="Montserrat" pitchFamily="2" charset="0"/>
              </a:rPr>
              <a:t>g</a:t>
            </a:r>
            <a:r>
              <a:rPr lang="nl-NL" i="0" noProof="0">
                <a:solidFill>
                  <a:srgbClr val="000000"/>
                </a:solidFill>
                <a:effectLst/>
                <a:latin typeface="Montserrat" pitchFamily="2" charset="0"/>
              </a:rPr>
              <a:t>roepjes van 3 à 4 leerlingen</a:t>
            </a:r>
            <a:endParaRPr lang="nl-NL" noProof="0">
              <a:latin typeface="Montserrat" pitchFamily="2" charset="0"/>
            </a:endParaRPr>
          </a:p>
        </p:txBody>
      </p:sp>
      <p:sp>
        <p:nvSpPr>
          <p:cNvPr id="7" name="Tekstvak 6">
            <a:extLst>
              <a:ext uri="{FF2B5EF4-FFF2-40B4-BE49-F238E27FC236}">
                <a16:creationId xmlns:a16="http://schemas.microsoft.com/office/drawing/2014/main" id="{7AEF7FE5-E550-9BBA-A071-351145D31BBF}"/>
              </a:ext>
            </a:extLst>
          </p:cNvPr>
          <p:cNvSpPr txBox="1"/>
          <p:nvPr/>
        </p:nvSpPr>
        <p:spPr>
          <a:xfrm>
            <a:off x="1858766" y="4896189"/>
            <a:ext cx="6742587" cy="303225"/>
          </a:xfrm>
          <a:prstGeom prst="rect">
            <a:avLst/>
          </a:prstGeom>
          <a:noFill/>
        </p:spPr>
        <p:txBody>
          <a:bodyPr wrap="square" rtlCol="0">
            <a:spAutoFit/>
          </a:bodyPr>
          <a:lstStyle/>
          <a:p>
            <a:pPr>
              <a:lnSpc>
                <a:spcPts val="1575"/>
              </a:lnSpc>
            </a:pPr>
            <a:r>
              <a:rPr lang="nl-NL" noProof="0">
                <a:solidFill>
                  <a:srgbClr val="000000"/>
                </a:solidFill>
                <a:latin typeface="Montserrat" pitchFamily="2" charset="0"/>
              </a:rPr>
              <a:t>15 minuten per hoek</a:t>
            </a:r>
            <a:endParaRPr lang="nl-NL" noProof="0">
              <a:latin typeface="Montserrat" pitchFamily="2" charset="0"/>
            </a:endParaRPr>
          </a:p>
        </p:txBody>
      </p:sp>
    </p:spTree>
    <p:extLst>
      <p:ext uri="{BB962C8B-B14F-4D97-AF65-F5344CB8AC3E}">
        <p14:creationId xmlns:p14="http://schemas.microsoft.com/office/powerpoint/2010/main" val="402107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24A7E-179D-B19C-643B-106C3C0C62D7}"/>
            </a:ext>
          </a:extLst>
        </p:cNvPr>
        <p:cNvGrpSpPr/>
        <p:nvPr/>
      </p:nvGrpSpPr>
      <p:grpSpPr>
        <a:xfrm>
          <a:off x="0" y="0"/>
          <a:ext cx="0" cy="0"/>
          <a:chOff x="0" y="0"/>
          <a:chExt cx="0" cy="0"/>
        </a:xfrm>
      </p:grpSpPr>
      <p:sp>
        <p:nvSpPr>
          <p:cNvPr id="9" name="Ondertitel 2">
            <a:extLst>
              <a:ext uri="{FF2B5EF4-FFF2-40B4-BE49-F238E27FC236}">
                <a16:creationId xmlns:a16="http://schemas.microsoft.com/office/drawing/2014/main" id="{797F418D-C68D-1FF4-DCD2-DDBE605511EE}"/>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E6598D5D-61B5-09F2-2FB2-A655649993DD}"/>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0C0C6D17-5347-63AD-A8FC-D013641A05B5}"/>
              </a:ext>
            </a:extLst>
          </p:cNvPr>
          <p:cNvSpPr txBox="1">
            <a:spLocks/>
          </p:cNvSpPr>
          <p:nvPr/>
        </p:nvSpPr>
        <p:spPr>
          <a:xfrm>
            <a:off x="381000" y="0"/>
            <a:ext cx="9985022"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a:rPr>
              <a:t>Je eigen kind bestellen</a:t>
            </a:r>
            <a:endParaRPr lang="nl-NL" sz="5400" b="1" cap="all" noProof="0">
              <a:solidFill>
                <a:srgbClr val="764652"/>
              </a:solidFill>
              <a:latin typeface="Montserrat" pitchFamily="2" charset="0"/>
            </a:endParaRPr>
          </a:p>
        </p:txBody>
      </p:sp>
      <p:sp>
        <p:nvSpPr>
          <p:cNvPr id="19" name="Tekstvak 18">
            <a:extLst>
              <a:ext uri="{FF2B5EF4-FFF2-40B4-BE49-F238E27FC236}">
                <a16:creationId xmlns:a16="http://schemas.microsoft.com/office/drawing/2014/main" id="{5E5169F5-FF9C-BC60-49D6-1A5E8F0ADF7A}"/>
              </a:ext>
            </a:extLst>
          </p:cNvPr>
          <p:cNvSpPr txBox="1"/>
          <p:nvPr/>
        </p:nvSpPr>
        <p:spPr>
          <a:xfrm>
            <a:off x="10896197" y="136919"/>
            <a:ext cx="1295803" cy="307777"/>
          </a:xfrm>
          <a:prstGeom prst="rect">
            <a:avLst/>
          </a:prstGeom>
          <a:noFill/>
        </p:spPr>
        <p:txBody>
          <a:bodyPr wrap="square" lIns="91440" tIns="45720" rIns="91440" bIns="45720" rtlCol="0" anchor="t">
            <a:spAutoFit/>
          </a:bodyPr>
          <a:lstStyle/>
          <a:p>
            <a:pPr algn="ctr"/>
            <a:r>
              <a:rPr lang="nl-NL" sz="1400" noProof="0">
                <a:latin typeface="Montserrat"/>
              </a:rPr>
              <a:t>p. 57</a:t>
            </a:r>
          </a:p>
        </p:txBody>
      </p:sp>
      <p:sp>
        <p:nvSpPr>
          <p:cNvPr id="3" name="Tekstvak 2">
            <a:extLst>
              <a:ext uri="{FF2B5EF4-FFF2-40B4-BE49-F238E27FC236}">
                <a16:creationId xmlns:a16="http://schemas.microsoft.com/office/drawing/2014/main" id="{E6879261-88A9-5079-DAC3-72C690E97631}"/>
              </a:ext>
            </a:extLst>
          </p:cNvPr>
          <p:cNvSpPr txBox="1"/>
          <p:nvPr/>
        </p:nvSpPr>
        <p:spPr>
          <a:xfrm>
            <a:off x="389468" y="1715911"/>
            <a:ext cx="980439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noProof="0">
                <a:latin typeface="Montserrat"/>
              </a:rPr>
              <a:t>Wat als je je eigen kind kon samenstellen? Hoe zou je kind eruit zien? Welke kleur ogen zou het hebben? Wat zou het geslacht zijn? Wat voor karakter zou je kind hebben? Je mag je kind nu zelf samenstellen!</a:t>
            </a:r>
          </a:p>
        </p:txBody>
      </p:sp>
      <p:pic>
        <p:nvPicPr>
          <p:cNvPr id="6" name="Afbeelding 5" descr="Afbeelding met schets, wit, cirkel&#10;&#10;Door AI gegenereerde inhoud is mogelijk onjuist.">
            <a:extLst>
              <a:ext uri="{FF2B5EF4-FFF2-40B4-BE49-F238E27FC236}">
                <a16:creationId xmlns:a16="http://schemas.microsoft.com/office/drawing/2014/main" id="{DF27EAE4-5F24-68CC-8D89-42F6903B4736}"/>
              </a:ext>
            </a:extLst>
          </p:cNvPr>
          <p:cNvPicPr>
            <a:picLocks noChangeAspect="1"/>
          </p:cNvPicPr>
          <p:nvPr/>
        </p:nvPicPr>
        <p:blipFill>
          <a:blip r:embed="rId2"/>
          <a:stretch>
            <a:fillRect/>
          </a:stretch>
        </p:blipFill>
        <p:spPr>
          <a:xfrm>
            <a:off x="2158647" y="2731574"/>
            <a:ext cx="2194616" cy="1876235"/>
          </a:xfrm>
          <a:prstGeom prst="rect">
            <a:avLst/>
          </a:prstGeom>
        </p:spPr>
      </p:pic>
      <p:pic>
        <p:nvPicPr>
          <p:cNvPr id="7" name="Afbeelding 6" descr="Afbeelding met clipart, ontwerp, illustratie, tekenfilm&#10;&#10;Door AI gegenereerde inhoud is mogelijk onjuist.">
            <a:extLst>
              <a:ext uri="{FF2B5EF4-FFF2-40B4-BE49-F238E27FC236}">
                <a16:creationId xmlns:a16="http://schemas.microsoft.com/office/drawing/2014/main" id="{42285713-62E0-07AB-62F3-2241F2289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0251" y="3411611"/>
            <a:ext cx="3561890" cy="3446389"/>
          </a:xfrm>
          <a:prstGeom prst="rect">
            <a:avLst/>
          </a:prstGeom>
        </p:spPr>
      </p:pic>
      <p:pic>
        <p:nvPicPr>
          <p:cNvPr id="2" name="Afbeelding 1">
            <a:extLst>
              <a:ext uri="{FF2B5EF4-FFF2-40B4-BE49-F238E27FC236}">
                <a16:creationId xmlns:a16="http://schemas.microsoft.com/office/drawing/2014/main" id="{408B6EEA-7BAF-E8F6-0F10-511F6D471D92}"/>
              </a:ext>
            </a:extLst>
          </p:cNvPr>
          <p:cNvPicPr>
            <a:picLocks noChangeAspect="1"/>
          </p:cNvPicPr>
          <p:nvPr/>
        </p:nvPicPr>
        <p:blipFill>
          <a:blip r:embed="rId4"/>
          <a:stretch>
            <a:fillRect/>
          </a:stretch>
        </p:blipFill>
        <p:spPr>
          <a:xfrm>
            <a:off x="4457030" y="3411611"/>
            <a:ext cx="2194616" cy="2079109"/>
          </a:xfrm>
          <a:prstGeom prst="rect">
            <a:avLst/>
          </a:prstGeom>
        </p:spPr>
      </p:pic>
    </p:spTree>
    <p:extLst>
      <p:ext uri="{BB962C8B-B14F-4D97-AF65-F5344CB8AC3E}">
        <p14:creationId xmlns:p14="http://schemas.microsoft.com/office/powerpoint/2010/main" val="389481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DA3FC-C074-B898-3568-33D42EF0C737}"/>
            </a:ext>
          </a:extLst>
        </p:cNvPr>
        <p:cNvGrpSpPr/>
        <p:nvPr/>
      </p:nvGrpSpPr>
      <p:grpSpPr>
        <a:xfrm>
          <a:off x="0" y="0"/>
          <a:ext cx="0" cy="0"/>
          <a:chOff x="0" y="0"/>
          <a:chExt cx="0" cy="0"/>
        </a:xfrm>
      </p:grpSpPr>
      <p:sp>
        <p:nvSpPr>
          <p:cNvPr id="9" name="Ondertitel 2">
            <a:extLst>
              <a:ext uri="{FF2B5EF4-FFF2-40B4-BE49-F238E27FC236}">
                <a16:creationId xmlns:a16="http://schemas.microsoft.com/office/drawing/2014/main" id="{F251D60E-C8BB-7571-6438-5B7325F040FC}"/>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991C440A-C93F-5C77-99AD-36705D00895B}"/>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6EF3AC1F-8299-8F5B-155C-E597DFACBADD}"/>
              </a:ext>
            </a:extLst>
          </p:cNvPr>
          <p:cNvSpPr txBox="1">
            <a:spLocks/>
          </p:cNvSpPr>
          <p:nvPr/>
        </p:nvSpPr>
        <p:spPr>
          <a:xfrm>
            <a:off x="381000" y="0"/>
            <a:ext cx="11001021"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a:rPr>
              <a:t>Genetica ethisch bekeken</a:t>
            </a:r>
            <a:endParaRPr lang="nl-NL" sz="5400" b="1" cap="all" noProof="0">
              <a:solidFill>
                <a:srgbClr val="764652"/>
              </a:solidFill>
              <a:latin typeface="Montserrat" pitchFamily="2" charset="0"/>
            </a:endParaRPr>
          </a:p>
        </p:txBody>
      </p:sp>
      <p:sp>
        <p:nvSpPr>
          <p:cNvPr id="19" name="Tekstvak 18">
            <a:extLst>
              <a:ext uri="{FF2B5EF4-FFF2-40B4-BE49-F238E27FC236}">
                <a16:creationId xmlns:a16="http://schemas.microsoft.com/office/drawing/2014/main" id="{A721DCA9-36D3-9F28-0EFE-DE64C8F4AEC1}"/>
              </a:ext>
            </a:extLst>
          </p:cNvPr>
          <p:cNvSpPr txBox="1"/>
          <p:nvPr/>
        </p:nvSpPr>
        <p:spPr>
          <a:xfrm>
            <a:off x="10896197" y="136919"/>
            <a:ext cx="1295803" cy="307777"/>
          </a:xfrm>
          <a:prstGeom prst="rect">
            <a:avLst/>
          </a:prstGeom>
          <a:noFill/>
        </p:spPr>
        <p:txBody>
          <a:bodyPr wrap="square" lIns="91440" tIns="45720" rIns="91440" bIns="45720" rtlCol="0" anchor="t">
            <a:spAutoFit/>
          </a:bodyPr>
          <a:lstStyle/>
          <a:p>
            <a:pPr algn="ctr"/>
            <a:r>
              <a:rPr lang="nl-NL" sz="1400" noProof="0">
                <a:latin typeface="Montserrat"/>
              </a:rPr>
              <a:t>p. 58</a:t>
            </a:r>
          </a:p>
        </p:txBody>
      </p:sp>
      <p:sp>
        <p:nvSpPr>
          <p:cNvPr id="3" name="Tekstvak 2">
            <a:extLst>
              <a:ext uri="{FF2B5EF4-FFF2-40B4-BE49-F238E27FC236}">
                <a16:creationId xmlns:a16="http://schemas.microsoft.com/office/drawing/2014/main" id="{CB35CF37-C148-9120-7AF0-DA534531E403}"/>
              </a:ext>
            </a:extLst>
          </p:cNvPr>
          <p:cNvSpPr txBox="1"/>
          <p:nvPr/>
        </p:nvSpPr>
        <p:spPr>
          <a:xfrm>
            <a:off x="2650433" y="1489608"/>
            <a:ext cx="4772025" cy="369332"/>
          </a:xfrm>
          <a:prstGeom prst="rect">
            <a:avLst/>
          </a:prstGeom>
          <a:noFill/>
        </p:spPr>
        <p:txBody>
          <a:bodyPr wrap="square" lIns="91440" tIns="45720" rIns="91440" bIns="45720" rtlCol="0" anchor="t">
            <a:spAutoFit/>
          </a:bodyPr>
          <a:lstStyle/>
          <a:p>
            <a:r>
              <a:rPr lang="nl-NL" noProof="0">
                <a:latin typeface="Montserrat"/>
              </a:rPr>
              <a:t>Klonen van mensen</a:t>
            </a:r>
            <a:endParaRPr lang="nl-NL" noProof="0">
              <a:latin typeface="Montserrat" pitchFamily="2" charset="0"/>
            </a:endParaRPr>
          </a:p>
        </p:txBody>
      </p:sp>
      <p:sp>
        <p:nvSpPr>
          <p:cNvPr id="5" name="Tekstvak 4">
            <a:extLst>
              <a:ext uri="{FF2B5EF4-FFF2-40B4-BE49-F238E27FC236}">
                <a16:creationId xmlns:a16="http://schemas.microsoft.com/office/drawing/2014/main" id="{68ED6E69-B62D-8349-8EA1-CD437183FAC9}"/>
              </a:ext>
            </a:extLst>
          </p:cNvPr>
          <p:cNvSpPr txBox="1"/>
          <p:nvPr/>
        </p:nvSpPr>
        <p:spPr>
          <a:xfrm>
            <a:off x="2650433" y="1933396"/>
            <a:ext cx="5268736" cy="1200329"/>
          </a:xfrm>
          <a:prstGeom prst="rect">
            <a:avLst/>
          </a:prstGeom>
          <a:noFill/>
        </p:spPr>
        <p:txBody>
          <a:bodyPr wrap="square" lIns="91440" tIns="45720" rIns="91440" bIns="45720" rtlCol="0" anchor="t">
            <a:spAutoFit/>
          </a:bodyPr>
          <a:lstStyle/>
          <a:p>
            <a:r>
              <a:rPr lang="nl-NL" noProof="0">
                <a:latin typeface="Montserrat"/>
              </a:rPr>
              <a:t>Genetische modificatie van …</a:t>
            </a:r>
          </a:p>
          <a:p>
            <a:pPr marL="342900" indent="-342900">
              <a:buFont typeface="Arial" panose="020B0604020202020204" pitchFamily="34" charset="0"/>
              <a:buChar char="•"/>
            </a:pPr>
            <a:r>
              <a:rPr lang="nl-NL" noProof="0">
                <a:latin typeface="Montserrat"/>
              </a:rPr>
              <a:t>embryo’s</a:t>
            </a:r>
          </a:p>
          <a:p>
            <a:pPr marL="342900" indent="-342900">
              <a:buFont typeface="Arial" panose="020B0604020202020204" pitchFamily="34" charset="0"/>
              <a:buChar char="•"/>
            </a:pPr>
            <a:r>
              <a:rPr lang="nl-NL" noProof="0">
                <a:latin typeface="Montserrat"/>
              </a:rPr>
              <a:t>huisdieren</a:t>
            </a:r>
          </a:p>
          <a:p>
            <a:pPr marL="342900" indent="-342900">
              <a:buFont typeface="Arial" panose="020B0604020202020204" pitchFamily="34" charset="0"/>
              <a:buChar char="•"/>
            </a:pPr>
            <a:r>
              <a:rPr lang="nl-NL" noProof="0">
                <a:latin typeface="Montserrat"/>
              </a:rPr>
              <a:t>voedsel</a:t>
            </a:r>
          </a:p>
        </p:txBody>
      </p:sp>
      <p:sp>
        <p:nvSpPr>
          <p:cNvPr id="6" name="Tekstvak 5">
            <a:extLst>
              <a:ext uri="{FF2B5EF4-FFF2-40B4-BE49-F238E27FC236}">
                <a16:creationId xmlns:a16="http://schemas.microsoft.com/office/drawing/2014/main" id="{A8754101-4A25-C3DA-9D9F-D939B4F542AD}"/>
              </a:ext>
            </a:extLst>
          </p:cNvPr>
          <p:cNvSpPr txBox="1"/>
          <p:nvPr/>
        </p:nvSpPr>
        <p:spPr>
          <a:xfrm>
            <a:off x="2650432" y="3600089"/>
            <a:ext cx="4772025" cy="369332"/>
          </a:xfrm>
          <a:prstGeom prst="rect">
            <a:avLst/>
          </a:prstGeom>
          <a:noFill/>
        </p:spPr>
        <p:txBody>
          <a:bodyPr wrap="square" lIns="91440" tIns="45720" rIns="91440" bIns="45720" rtlCol="0" anchor="t">
            <a:spAutoFit/>
          </a:bodyPr>
          <a:lstStyle/>
          <a:p>
            <a:r>
              <a:rPr lang="nl-NL" noProof="0">
                <a:latin typeface="Montserrat"/>
              </a:rPr>
              <a:t>Prenatale tests</a:t>
            </a:r>
            <a:endParaRPr lang="nl-NL" noProof="0">
              <a:latin typeface="Montserrat" pitchFamily="2" charset="0"/>
            </a:endParaRPr>
          </a:p>
        </p:txBody>
      </p:sp>
      <p:sp>
        <p:nvSpPr>
          <p:cNvPr id="7" name="Tekstvak 6">
            <a:extLst>
              <a:ext uri="{FF2B5EF4-FFF2-40B4-BE49-F238E27FC236}">
                <a16:creationId xmlns:a16="http://schemas.microsoft.com/office/drawing/2014/main" id="{87932748-D5AB-9AC6-7614-ED1605715A96}"/>
              </a:ext>
            </a:extLst>
          </p:cNvPr>
          <p:cNvSpPr txBox="1"/>
          <p:nvPr/>
        </p:nvSpPr>
        <p:spPr>
          <a:xfrm>
            <a:off x="2650432" y="5844869"/>
            <a:ext cx="5370336" cy="369332"/>
          </a:xfrm>
          <a:prstGeom prst="rect">
            <a:avLst/>
          </a:prstGeom>
          <a:noFill/>
        </p:spPr>
        <p:txBody>
          <a:bodyPr wrap="square" lIns="91440" tIns="45720" rIns="91440" bIns="45720" rtlCol="0" anchor="t">
            <a:spAutoFit/>
          </a:bodyPr>
          <a:lstStyle/>
          <a:p>
            <a:r>
              <a:rPr lang="nl-NL" noProof="0">
                <a:latin typeface="Montserrat"/>
              </a:rPr>
              <a:t>Genetische screening bij sollicitaties</a:t>
            </a:r>
            <a:endParaRPr lang="nl-NL" noProof="0">
              <a:latin typeface="Montserrat" pitchFamily="2" charset="0"/>
            </a:endParaRPr>
          </a:p>
        </p:txBody>
      </p:sp>
      <p:sp>
        <p:nvSpPr>
          <p:cNvPr id="8" name="Tekstvak 7">
            <a:extLst>
              <a:ext uri="{FF2B5EF4-FFF2-40B4-BE49-F238E27FC236}">
                <a16:creationId xmlns:a16="http://schemas.microsoft.com/office/drawing/2014/main" id="{A6E26153-9B7D-F0B2-D858-5ACFCDEE25C1}"/>
              </a:ext>
            </a:extLst>
          </p:cNvPr>
          <p:cNvSpPr txBox="1"/>
          <p:nvPr/>
        </p:nvSpPr>
        <p:spPr>
          <a:xfrm>
            <a:off x="2650432" y="5011025"/>
            <a:ext cx="4772025" cy="369332"/>
          </a:xfrm>
          <a:prstGeom prst="rect">
            <a:avLst/>
          </a:prstGeom>
          <a:noFill/>
        </p:spPr>
        <p:txBody>
          <a:bodyPr wrap="square" lIns="91440" tIns="45720" rIns="91440" bIns="45720" rtlCol="0" anchor="t">
            <a:spAutoFit/>
          </a:bodyPr>
          <a:lstStyle/>
          <a:p>
            <a:r>
              <a:rPr lang="nl-NL" noProof="0">
                <a:latin typeface="Montserrat"/>
              </a:rPr>
              <a:t>DNA-onderzoek en privacy</a:t>
            </a:r>
            <a:endParaRPr lang="nl-NL" noProof="0">
              <a:latin typeface="Montserrat" pitchFamily="2" charset="0"/>
            </a:endParaRPr>
          </a:p>
        </p:txBody>
      </p:sp>
      <p:sp>
        <p:nvSpPr>
          <p:cNvPr id="10" name="Tekstvak 9">
            <a:extLst>
              <a:ext uri="{FF2B5EF4-FFF2-40B4-BE49-F238E27FC236}">
                <a16:creationId xmlns:a16="http://schemas.microsoft.com/office/drawing/2014/main" id="{3D4AD7DD-B463-6C48-18E7-C2503996925E}"/>
              </a:ext>
            </a:extLst>
          </p:cNvPr>
          <p:cNvSpPr txBox="1"/>
          <p:nvPr/>
        </p:nvSpPr>
        <p:spPr>
          <a:xfrm>
            <a:off x="2650433" y="3171597"/>
            <a:ext cx="74555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noProof="0">
                <a:latin typeface="Montserrat"/>
              </a:rPr>
              <a:t>Genetisch gemodificeerde organismen (GGO’s) in de landbouw</a:t>
            </a:r>
          </a:p>
        </p:txBody>
      </p:sp>
      <p:sp>
        <p:nvSpPr>
          <p:cNvPr id="11" name="Tekstvak 10">
            <a:extLst>
              <a:ext uri="{FF2B5EF4-FFF2-40B4-BE49-F238E27FC236}">
                <a16:creationId xmlns:a16="http://schemas.microsoft.com/office/drawing/2014/main" id="{62ECFC77-1920-7CFE-4682-34815BCDE35D}"/>
              </a:ext>
            </a:extLst>
          </p:cNvPr>
          <p:cNvSpPr txBox="1"/>
          <p:nvPr/>
        </p:nvSpPr>
        <p:spPr>
          <a:xfrm>
            <a:off x="2650432" y="5437562"/>
            <a:ext cx="55597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noProof="0">
                <a:latin typeface="Montserrat"/>
              </a:rPr>
              <a:t>DNA-tests voor afkomst en gezondheid</a:t>
            </a:r>
          </a:p>
        </p:txBody>
      </p:sp>
      <p:sp>
        <p:nvSpPr>
          <p:cNvPr id="15" name="Tekstvak 14">
            <a:extLst>
              <a:ext uri="{FF2B5EF4-FFF2-40B4-BE49-F238E27FC236}">
                <a16:creationId xmlns:a16="http://schemas.microsoft.com/office/drawing/2014/main" id="{EF58D3BB-4FEA-087F-95EE-1BBA4B52A7AD}"/>
              </a:ext>
            </a:extLst>
          </p:cNvPr>
          <p:cNvSpPr txBox="1"/>
          <p:nvPr/>
        </p:nvSpPr>
        <p:spPr>
          <a:xfrm>
            <a:off x="2650432" y="4032253"/>
            <a:ext cx="72813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noProof="0">
                <a:latin typeface="Montserrat"/>
              </a:rPr>
              <a:t>Genetische modificatie voor … </a:t>
            </a:r>
          </a:p>
          <a:p>
            <a:pPr marL="342900" indent="-342900">
              <a:buFont typeface="Arial" panose="020B0604020202020204" pitchFamily="34" charset="0"/>
              <a:buChar char="•"/>
            </a:pPr>
            <a:r>
              <a:rPr lang="nl-NL" noProof="0">
                <a:latin typeface="Montserrat"/>
              </a:rPr>
              <a:t>cosmetische doeleinden</a:t>
            </a:r>
          </a:p>
          <a:p>
            <a:pPr marL="342900" indent="-342900">
              <a:buFont typeface="Arial" panose="020B0604020202020204" pitchFamily="34" charset="0"/>
              <a:buChar char="•"/>
            </a:pPr>
            <a:r>
              <a:rPr lang="nl-NL" noProof="0">
                <a:latin typeface="Montserrat"/>
              </a:rPr>
              <a:t>sportprestaties</a:t>
            </a:r>
          </a:p>
        </p:txBody>
      </p:sp>
      <p:pic>
        <p:nvPicPr>
          <p:cNvPr id="21" name="Afbeelding 20" descr="Afbeelding met tekst, schermopname, grafische vormgeving, Graphics&#10;&#10;Door AI gegenereerde inhoud is mogelijk onjuist.">
            <a:extLst>
              <a:ext uri="{FF2B5EF4-FFF2-40B4-BE49-F238E27FC236}">
                <a16:creationId xmlns:a16="http://schemas.microsoft.com/office/drawing/2014/main" id="{23CB4F31-3645-2A8F-54C9-5649F68D6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31299">
            <a:off x="9140400" y="1962000"/>
            <a:ext cx="4060800" cy="4060800"/>
          </a:xfrm>
          <a:prstGeom prst="rect">
            <a:avLst/>
          </a:prstGeom>
        </p:spPr>
      </p:pic>
      <p:pic>
        <p:nvPicPr>
          <p:cNvPr id="23" name="Afbeelding 22" descr="Afbeelding met Graphics, ontwerp, kunst&#10;&#10;Door AI gegenereerde inhoud is mogelijk onjuist.">
            <a:extLst>
              <a:ext uri="{FF2B5EF4-FFF2-40B4-BE49-F238E27FC236}">
                <a16:creationId xmlns:a16="http://schemas.microsoft.com/office/drawing/2014/main" id="{B9CBBF7E-D1A1-2330-6AAD-A82E3EF8692A}"/>
              </a:ext>
            </a:extLst>
          </p:cNvPr>
          <p:cNvPicPr>
            <a:picLocks noChangeAspect="1"/>
          </p:cNvPicPr>
          <p:nvPr/>
        </p:nvPicPr>
        <p:blipFill>
          <a:blip r:embed="rId3">
            <a:extLst>
              <a:ext uri="{28A0092B-C50C-407E-A947-70E740481C1C}">
                <a14:useLocalDpi xmlns:a14="http://schemas.microsoft.com/office/drawing/2010/main" val="0"/>
              </a:ext>
            </a:extLst>
          </a:blip>
          <a:srcRect l="11760" t="23041" r="64827" b="20519"/>
          <a:stretch/>
        </p:blipFill>
        <p:spPr>
          <a:xfrm>
            <a:off x="-81370" y="3641448"/>
            <a:ext cx="1544787" cy="2633832"/>
          </a:xfrm>
          <a:prstGeom prst="rect">
            <a:avLst/>
          </a:prstGeom>
        </p:spPr>
      </p:pic>
      <p:sp>
        <p:nvSpPr>
          <p:cNvPr id="24" name="Tekstvak 23">
            <a:extLst>
              <a:ext uri="{FF2B5EF4-FFF2-40B4-BE49-F238E27FC236}">
                <a16:creationId xmlns:a16="http://schemas.microsoft.com/office/drawing/2014/main" id="{8DD1266A-7D46-84C0-29BF-60F6E0FB96F8}"/>
              </a:ext>
            </a:extLst>
          </p:cNvPr>
          <p:cNvSpPr txBox="1"/>
          <p:nvPr/>
        </p:nvSpPr>
        <p:spPr>
          <a:xfrm>
            <a:off x="444508" y="2463687"/>
            <a:ext cx="1641467" cy="923330"/>
          </a:xfrm>
          <a:prstGeom prst="rect">
            <a:avLst/>
          </a:prstGeom>
          <a:noFill/>
        </p:spPr>
        <p:txBody>
          <a:bodyPr wrap="square" lIns="91440" tIns="45720" rIns="91440" bIns="45720" rtlCol="0" anchor="t">
            <a:spAutoFit/>
          </a:bodyPr>
          <a:lstStyle/>
          <a:p>
            <a:pPr algn="ctr"/>
            <a:r>
              <a:rPr lang="nl-NL" noProof="0">
                <a:latin typeface="Montserrat"/>
              </a:rPr>
              <a:t>Wat zeggen deze topics jou?</a:t>
            </a:r>
            <a:endParaRPr lang="nl-NL" noProof="0">
              <a:latin typeface="Montserrat" pitchFamily="2" charset="0"/>
            </a:endParaRPr>
          </a:p>
        </p:txBody>
      </p:sp>
      <p:pic>
        <p:nvPicPr>
          <p:cNvPr id="25" name="Afbeelding 24" descr="Afbeelding met Graphics, duisternis, kunst&#10;&#10;Door AI gegenereerde inhoud is mogelijk onjuist.">
            <a:extLst>
              <a:ext uri="{FF2B5EF4-FFF2-40B4-BE49-F238E27FC236}">
                <a16:creationId xmlns:a16="http://schemas.microsoft.com/office/drawing/2014/main" id="{52893645-4222-6726-41AB-8CBEE6AFD1BA}"/>
              </a:ext>
            </a:extLst>
          </p:cNvPr>
          <p:cNvPicPr>
            <a:picLocks noChangeAspect="1"/>
          </p:cNvPicPr>
          <p:nvPr/>
        </p:nvPicPr>
        <p:blipFill>
          <a:blip r:embed="rId4">
            <a:extLst>
              <a:ext uri="{28A0092B-C50C-407E-A947-70E740481C1C}">
                <a14:useLocalDpi xmlns:a14="http://schemas.microsoft.com/office/drawing/2010/main" val="0"/>
              </a:ext>
            </a:extLst>
          </a:blip>
          <a:srcRect l="50884" t="14723" r="25841" b="20277"/>
          <a:stretch/>
        </p:blipFill>
        <p:spPr>
          <a:xfrm rot="14119289">
            <a:off x="1378336" y="1098859"/>
            <a:ext cx="843393" cy="1665435"/>
          </a:xfrm>
          <a:prstGeom prst="rect">
            <a:avLst/>
          </a:prstGeom>
        </p:spPr>
      </p:pic>
    </p:spTree>
    <p:extLst>
      <p:ext uri="{BB962C8B-B14F-4D97-AF65-F5344CB8AC3E}">
        <p14:creationId xmlns:p14="http://schemas.microsoft.com/office/powerpoint/2010/main" val="8903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10" grpId="0"/>
      <p:bldP spid="11" grpId="0"/>
      <p:bldP spid="15" grpId="0"/>
      <p:bldP spid="2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62A50-EE2E-F7C2-4987-CB86554E5980}"/>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129F8AB5-1D9E-9A10-3315-FB958B075E19}"/>
              </a:ext>
            </a:extLst>
          </p:cNvPr>
          <p:cNvPicPr>
            <a:picLocks noChangeAspect="1"/>
          </p:cNvPicPr>
          <p:nvPr/>
        </p:nvPicPr>
        <p:blipFill>
          <a:blip r:embed="rId2">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89E5E1EC-8FD0-1427-B1EA-25CF930C99FA}"/>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92005A18-A233-9CD4-B1E8-A682F2BC1699}"/>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60430158-F176-998F-E151-F3DDC80746E4}"/>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a:rPr>
              <a:t>Voorbereiding debat</a:t>
            </a:r>
            <a:endParaRPr lang="nl-NL" sz="5400" b="1" cap="all" noProof="0">
              <a:solidFill>
                <a:srgbClr val="764652"/>
              </a:solidFill>
              <a:latin typeface="Montserrat" pitchFamily="2" charset="0"/>
            </a:endParaRPr>
          </a:p>
        </p:txBody>
      </p:sp>
      <p:sp>
        <p:nvSpPr>
          <p:cNvPr id="19" name="Tekstvak 18">
            <a:extLst>
              <a:ext uri="{FF2B5EF4-FFF2-40B4-BE49-F238E27FC236}">
                <a16:creationId xmlns:a16="http://schemas.microsoft.com/office/drawing/2014/main" id="{D1DE8509-2F9C-B847-BAC9-8945E15CBE3E}"/>
              </a:ext>
            </a:extLst>
          </p:cNvPr>
          <p:cNvSpPr txBox="1"/>
          <p:nvPr/>
        </p:nvSpPr>
        <p:spPr>
          <a:xfrm>
            <a:off x="10896197" y="136919"/>
            <a:ext cx="1295803" cy="307777"/>
          </a:xfrm>
          <a:prstGeom prst="rect">
            <a:avLst/>
          </a:prstGeom>
          <a:noFill/>
        </p:spPr>
        <p:txBody>
          <a:bodyPr wrap="square" lIns="91440" tIns="45720" rIns="91440" bIns="45720" rtlCol="0" anchor="t">
            <a:spAutoFit/>
          </a:bodyPr>
          <a:lstStyle/>
          <a:p>
            <a:pPr algn="ctr"/>
            <a:r>
              <a:rPr lang="nl-NL" sz="1400" noProof="0">
                <a:latin typeface="Montserrat"/>
              </a:rPr>
              <a:t>p. 58</a:t>
            </a:r>
          </a:p>
        </p:txBody>
      </p:sp>
      <p:sp>
        <p:nvSpPr>
          <p:cNvPr id="2" name="Tekstvak 1">
            <a:extLst>
              <a:ext uri="{FF2B5EF4-FFF2-40B4-BE49-F238E27FC236}">
                <a16:creationId xmlns:a16="http://schemas.microsoft.com/office/drawing/2014/main" id="{FFBF32BD-90D0-B601-2268-1775358E6953}"/>
              </a:ext>
            </a:extLst>
          </p:cNvPr>
          <p:cNvSpPr txBox="1"/>
          <p:nvPr/>
        </p:nvSpPr>
        <p:spPr>
          <a:xfrm>
            <a:off x="495301" y="3452201"/>
            <a:ext cx="8943974" cy="2585323"/>
          </a:xfrm>
          <a:prstGeom prst="rect">
            <a:avLst/>
          </a:prstGeom>
          <a:noFill/>
        </p:spPr>
        <p:txBody>
          <a:bodyPr wrap="square" lIns="91440" tIns="45720" rIns="91440" bIns="45720" rtlCol="0" anchor="t">
            <a:spAutoFit/>
          </a:bodyPr>
          <a:lstStyle/>
          <a:p>
            <a:r>
              <a:rPr lang="nl-NL" b="1" noProof="0">
                <a:latin typeface="Montserrat"/>
              </a:rPr>
              <a:t>To do: </a:t>
            </a:r>
            <a:r>
              <a:rPr lang="nl-NL" noProof="0">
                <a:latin typeface="Montserrat"/>
              </a:rPr>
              <a:t>noteer per topic een aantal punten waarom je voor of tegen bent (afhankelijk van je gekregen standpunt)</a:t>
            </a:r>
          </a:p>
          <a:p>
            <a:endParaRPr lang="nl-NL" noProof="0">
              <a:latin typeface="Montserrat"/>
            </a:endParaRPr>
          </a:p>
          <a:p>
            <a:r>
              <a:rPr lang="nl-NL" b="1" noProof="0">
                <a:latin typeface="Montserrat"/>
              </a:rPr>
              <a:t>Tips</a:t>
            </a:r>
          </a:p>
          <a:p>
            <a:pPr marL="285750" indent="-285750">
              <a:buFont typeface="Arial"/>
              <a:buChar char="•"/>
            </a:pPr>
            <a:r>
              <a:rPr lang="nl-NL" noProof="0">
                <a:latin typeface="Montserrat"/>
              </a:rPr>
              <a:t>Zoek op het internet informatie die je standpunt kan verdedigen/versterken.</a:t>
            </a:r>
          </a:p>
          <a:p>
            <a:pPr marL="285750" indent="-285750">
              <a:buFont typeface="Arial"/>
              <a:buChar char="•"/>
            </a:pPr>
            <a:r>
              <a:rPr lang="nl-NL" noProof="0">
                <a:latin typeface="Montserrat"/>
              </a:rPr>
              <a:t>Ga op zoek naar bewezen feiten die je kan aanhalen tijdens het debat.</a:t>
            </a:r>
          </a:p>
          <a:p>
            <a:pPr marL="285750" indent="-285750">
              <a:buFont typeface="Arial"/>
              <a:buChar char="•"/>
            </a:pPr>
            <a:r>
              <a:rPr lang="nl-NL" noProof="0">
                <a:latin typeface="Montserrat"/>
              </a:rPr>
              <a:t>Denk na over wat de andere groep zou kunnen zeggen en zorg dat je hierop kan inspelen.</a:t>
            </a:r>
            <a:endParaRPr lang="nl-NL" noProof="0">
              <a:latin typeface="Montserrat" pitchFamily="2" charset="0"/>
            </a:endParaRPr>
          </a:p>
        </p:txBody>
      </p:sp>
      <p:pic>
        <p:nvPicPr>
          <p:cNvPr id="5" name="Afbeelding 4" descr="Afbeelding met tekst, Lettertype, schermopname, Rechthoek&#10;&#10;Door AI gegenereerde inhoud is mogelijk onjuist.">
            <a:extLst>
              <a:ext uri="{FF2B5EF4-FFF2-40B4-BE49-F238E27FC236}">
                <a16:creationId xmlns:a16="http://schemas.microsoft.com/office/drawing/2014/main" id="{99FE559D-6BAB-8170-B58E-84242BD75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1649030"/>
            <a:ext cx="1733550" cy="1668689"/>
          </a:xfrm>
          <a:prstGeom prst="rect">
            <a:avLst/>
          </a:prstGeom>
        </p:spPr>
      </p:pic>
      <p:pic>
        <p:nvPicPr>
          <p:cNvPr id="12" name="Graphic 11">
            <a:extLst>
              <a:ext uri="{FF2B5EF4-FFF2-40B4-BE49-F238E27FC236}">
                <a16:creationId xmlns:a16="http://schemas.microsoft.com/office/drawing/2014/main" id="{64270629-E5DF-C075-0020-FAA87BF704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38867" y="2178661"/>
            <a:ext cx="720000" cy="576000"/>
          </a:xfrm>
          <a:prstGeom prst="rect">
            <a:avLst/>
          </a:prstGeom>
        </p:spPr>
      </p:pic>
      <p:sp>
        <p:nvSpPr>
          <p:cNvPr id="13" name="Tekstvak 12">
            <a:extLst>
              <a:ext uri="{FF2B5EF4-FFF2-40B4-BE49-F238E27FC236}">
                <a16:creationId xmlns:a16="http://schemas.microsoft.com/office/drawing/2014/main" id="{C550BB92-1FB9-E411-6484-D731C0B2D271}"/>
              </a:ext>
            </a:extLst>
          </p:cNvPr>
          <p:cNvSpPr txBox="1"/>
          <p:nvPr/>
        </p:nvSpPr>
        <p:spPr>
          <a:xfrm>
            <a:off x="3496230" y="2317902"/>
            <a:ext cx="6742587" cy="303225"/>
          </a:xfrm>
          <a:prstGeom prst="rect">
            <a:avLst/>
          </a:prstGeom>
          <a:noFill/>
        </p:spPr>
        <p:txBody>
          <a:bodyPr wrap="square" rtlCol="0">
            <a:spAutoFit/>
          </a:bodyPr>
          <a:lstStyle/>
          <a:p>
            <a:pPr>
              <a:lnSpc>
                <a:spcPts val="1575"/>
              </a:lnSpc>
            </a:pPr>
            <a:r>
              <a:rPr lang="nl-NL" noProof="0">
                <a:solidFill>
                  <a:srgbClr val="000000"/>
                </a:solidFill>
                <a:latin typeface="Montserrat" pitchFamily="2" charset="0"/>
              </a:rPr>
              <a:t>twee groepen (3 à 4 leerlingen)</a:t>
            </a:r>
            <a:endParaRPr lang="nl-NL" noProof="0">
              <a:latin typeface="Montserrat" pitchFamily="2" charset="0"/>
            </a:endParaRPr>
          </a:p>
        </p:txBody>
      </p:sp>
    </p:spTree>
    <p:extLst>
      <p:ext uri="{BB962C8B-B14F-4D97-AF65-F5344CB8AC3E}">
        <p14:creationId xmlns:p14="http://schemas.microsoft.com/office/powerpoint/2010/main" val="150114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A1249-E257-8C20-4466-C780608F320C}"/>
            </a:ext>
          </a:extLst>
        </p:cNvPr>
        <p:cNvGrpSpPr/>
        <p:nvPr/>
      </p:nvGrpSpPr>
      <p:grpSpPr>
        <a:xfrm>
          <a:off x="0" y="0"/>
          <a:ext cx="0" cy="0"/>
          <a:chOff x="0" y="0"/>
          <a:chExt cx="0" cy="0"/>
        </a:xfrm>
      </p:grpSpPr>
      <p:sp>
        <p:nvSpPr>
          <p:cNvPr id="9" name="Ondertitel 2">
            <a:extLst>
              <a:ext uri="{FF2B5EF4-FFF2-40B4-BE49-F238E27FC236}">
                <a16:creationId xmlns:a16="http://schemas.microsoft.com/office/drawing/2014/main" id="{2BAE6EC2-801B-EAA0-4AD4-8752C5C9C23E}"/>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CF2F2C28-1B2F-A380-732D-EE75A0F6294A}"/>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BCD63A0A-C72A-047C-F941-D76C13A65D87}"/>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a:rPr>
              <a:t>Debat</a:t>
            </a:r>
            <a:endParaRPr lang="nl-NL" sz="5400" b="1" cap="all" noProof="0">
              <a:solidFill>
                <a:srgbClr val="764652"/>
              </a:solidFill>
              <a:latin typeface="Montserrat" pitchFamily="2" charset="0"/>
            </a:endParaRPr>
          </a:p>
        </p:txBody>
      </p:sp>
      <p:sp>
        <p:nvSpPr>
          <p:cNvPr id="19" name="Tekstvak 18">
            <a:extLst>
              <a:ext uri="{FF2B5EF4-FFF2-40B4-BE49-F238E27FC236}">
                <a16:creationId xmlns:a16="http://schemas.microsoft.com/office/drawing/2014/main" id="{5A4EDEED-D241-9846-A838-168ED9F06113}"/>
              </a:ext>
            </a:extLst>
          </p:cNvPr>
          <p:cNvSpPr txBox="1"/>
          <p:nvPr/>
        </p:nvSpPr>
        <p:spPr>
          <a:xfrm>
            <a:off x="10896197" y="136919"/>
            <a:ext cx="1295803" cy="307777"/>
          </a:xfrm>
          <a:prstGeom prst="rect">
            <a:avLst/>
          </a:prstGeom>
          <a:noFill/>
        </p:spPr>
        <p:txBody>
          <a:bodyPr wrap="square" lIns="91440" tIns="45720" rIns="91440" bIns="45720" rtlCol="0" anchor="t">
            <a:spAutoFit/>
          </a:bodyPr>
          <a:lstStyle/>
          <a:p>
            <a:pPr algn="ctr"/>
            <a:r>
              <a:rPr lang="nl-NL" sz="1400" noProof="0">
                <a:latin typeface="Montserrat"/>
              </a:rPr>
              <a:t>p. 58</a:t>
            </a:r>
          </a:p>
        </p:txBody>
      </p:sp>
      <p:sp>
        <p:nvSpPr>
          <p:cNvPr id="2" name="Tekstvak 1">
            <a:extLst>
              <a:ext uri="{FF2B5EF4-FFF2-40B4-BE49-F238E27FC236}">
                <a16:creationId xmlns:a16="http://schemas.microsoft.com/office/drawing/2014/main" id="{78A72E6B-EA5E-4B29-7FB1-231E8F8C0613}"/>
              </a:ext>
            </a:extLst>
          </p:cNvPr>
          <p:cNvSpPr txBox="1"/>
          <p:nvPr/>
        </p:nvSpPr>
        <p:spPr>
          <a:xfrm>
            <a:off x="510469" y="1629007"/>
            <a:ext cx="9253291" cy="3908762"/>
          </a:xfrm>
          <a:prstGeom prst="rect">
            <a:avLst/>
          </a:prstGeom>
          <a:noFill/>
        </p:spPr>
        <p:txBody>
          <a:bodyPr wrap="square" lIns="91440" tIns="45720" rIns="91440" bIns="45720" rtlCol="0" anchor="t">
            <a:spAutoFit/>
          </a:bodyPr>
          <a:lstStyle/>
          <a:p>
            <a:r>
              <a:rPr lang="nl-NL" sz="2000" u="sng" noProof="0">
                <a:latin typeface="Montserrat"/>
              </a:rPr>
              <a:t>Afspraken tijdens het debat</a:t>
            </a:r>
          </a:p>
          <a:p>
            <a:endParaRPr lang="nl-NL" sz="2000" u="sng" noProof="0">
              <a:latin typeface="Montserrat"/>
            </a:endParaRPr>
          </a:p>
          <a:p>
            <a:pPr marL="285750" indent="-285750">
              <a:buFont typeface="Arial"/>
              <a:buChar char="•"/>
            </a:pPr>
            <a:r>
              <a:rPr lang="nl-NL" sz="2000" noProof="0">
                <a:latin typeface="Montserrat"/>
              </a:rPr>
              <a:t>Heb respect voor elkaar. Persoonlijke aanvallen of beledigingen zijn niet toegestaan.</a:t>
            </a:r>
          </a:p>
          <a:p>
            <a:pPr marL="285750" indent="-285750">
              <a:buFont typeface="Arial"/>
              <a:buChar char="•"/>
            </a:pPr>
            <a:r>
              <a:rPr lang="nl-NL" sz="2000" noProof="0">
                <a:latin typeface="Montserrat"/>
              </a:rPr>
              <a:t>Kritiek moet gericht zijn op ideeën, niet op personen.</a:t>
            </a:r>
          </a:p>
          <a:p>
            <a:pPr marL="285750" indent="-285750">
              <a:buFont typeface="Arial"/>
              <a:buChar char="•"/>
            </a:pPr>
            <a:r>
              <a:rPr lang="nl-NL" sz="2000" noProof="0">
                <a:latin typeface="Montserrat"/>
              </a:rPr>
              <a:t>Laat degene die aan het woord is uitpraten voordat je reageert.</a:t>
            </a:r>
          </a:p>
          <a:p>
            <a:pPr marL="285750" indent="-285750">
              <a:buFont typeface="Arial"/>
              <a:buChar char="•"/>
            </a:pPr>
            <a:r>
              <a:rPr lang="nl-NL" sz="2000" noProof="0">
                <a:latin typeface="Montserrat"/>
              </a:rPr>
              <a:t>Ondersteun je standpunten met feiten en betrouwbare bronnen.</a:t>
            </a:r>
          </a:p>
          <a:p>
            <a:pPr marL="285750" indent="-285750">
              <a:buFont typeface="Arial"/>
              <a:buChar char="•"/>
            </a:pPr>
            <a:r>
              <a:rPr lang="nl-NL" sz="2000" noProof="0">
                <a:latin typeface="Montserrat"/>
              </a:rPr>
              <a:t>Laat iedereen van je groep aan het woord komen.</a:t>
            </a:r>
          </a:p>
          <a:p>
            <a:pPr marL="285750" indent="-285750">
              <a:buFont typeface="Arial"/>
              <a:buChar char="•"/>
            </a:pPr>
            <a:r>
              <a:rPr lang="nl-NL" sz="2000" noProof="0">
                <a:latin typeface="Montserrat"/>
              </a:rPr>
              <a:t>Focus op het onderwerp van het debat en dwaal niet af.</a:t>
            </a:r>
          </a:p>
          <a:p>
            <a:pPr marL="285750" indent="-285750">
              <a:buFont typeface="Arial"/>
              <a:buChar char="•"/>
            </a:pPr>
            <a:r>
              <a:rPr lang="nl-NL" sz="2000" noProof="0">
                <a:latin typeface="Montserrat"/>
              </a:rPr>
              <a:t>Zorg dat je binnen de beschikbare 30 minuten alles hebt kunnen zeggen wat je wilde, zonder de tijd te overschrijden.</a:t>
            </a:r>
          </a:p>
          <a:p>
            <a:endParaRPr lang="nl-NL" sz="1400" noProof="0">
              <a:latin typeface="Aptos"/>
            </a:endParaRPr>
          </a:p>
          <a:p>
            <a:endParaRPr lang="nl-NL" sz="1400" noProof="0">
              <a:latin typeface="Montserrat" pitchFamily="2" charset="0"/>
            </a:endParaRPr>
          </a:p>
        </p:txBody>
      </p:sp>
      <p:pic>
        <p:nvPicPr>
          <p:cNvPr id="3" name="Afbeelding 2" descr="Afbeelding met tekst, schermopname, grafische vormgeving, Graphics&#10;&#10;Door AI gegenereerde inhoud is mogelijk onjuist.">
            <a:extLst>
              <a:ext uri="{FF2B5EF4-FFF2-40B4-BE49-F238E27FC236}">
                <a16:creationId xmlns:a16="http://schemas.microsoft.com/office/drawing/2014/main" id="{EA352181-CF02-B189-A535-1E613BD32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31299">
            <a:off x="9140400" y="1962000"/>
            <a:ext cx="4060800" cy="4060800"/>
          </a:xfrm>
          <a:prstGeom prst="rect">
            <a:avLst/>
          </a:prstGeom>
        </p:spPr>
      </p:pic>
    </p:spTree>
    <p:extLst>
      <p:ext uri="{BB962C8B-B14F-4D97-AF65-F5344CB8AC3E}">
        <p14:creationId xmlns:p14="http://schemas.microsoft.com/office/powerpoint/2010/main" val="5847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AAD8C-5215-860B-1266-C47E1CE851F8}"/>
            </a:ext>
          </a:extLst>
        </p:cNvPr>
        <p:cNvGrpSpPr/>
        <p:nvPr/>
      </p:nvGrpSpPr>
      <p:grpSpPr>
        <a:xfrm>
          <a:off x="0" y="0"/>
          <a:ext cx="0" cy="0"/>
          <a:chOff x="0" y="0"/>
          <a:chExt cx="0" cy="0"/>
        </a:xfrm>
      </p:grpSpPr>
      <p:sp>
        <p:nvSpPr>
          <p:cNvPr id="9" name="Ondertitel 2">
            <a:extLst>
              <a:ext uri="{FF2B5EF4-FFF2-40B4-BE49-F238E27FC236}">
                <a16:creationId xmlns:a16="http://schemas.microsoft.com/office/drawing/2014/main" id="{B1055AE9-A190-5D77-76A8-01E3755524FA}"/>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4" name="Titel 1">
            <a:extLst>
              <a:ext uri="{FF2B5EF4-FFF2-40B4-BE49-F238E27FC236}">
                <a16:creationId xmlns:a16="http://schemas.microsoft.com/office/drawing/2014/main" id="{56EA5736-90AF-79EA-8583-A89ADFB666E4}"/>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a:rPr>
              <a:t>toekomstvisie</a:t>
            </a:r>
            <a:endParaRPr lang="nl-NL" sz="5400" b="1" cap="all" noProof="0">
              <a:solidFill>
                <a:srgbClr val="764652"/>
              </a:solidFill>
              <a:latin typeface="Montserrat" pitchFamily="2" charset="0"/>
            </a:endParaRPr>
          </a:p>
        </p:txBody>
      </p:sp>
      <p:sp>
        <p:nvSpPr>
          <p:cNvPr id="2" name="Tekstvak 1">
            <a:extLst>
              <a:ext uri="{FF2B5EF4-FFF2-40B4-BE49-F238E27FC236}">
                <a16:creationId xmlns:a16="http://schemas.microsoft.com/office/drawing/2014/main" id="{BA362A16-4F15-BEE8-95E6-61AD54CAB0A1}"/>
              </a:ext>
            </a:extLst>
          </p:cNvPr>
          <p:cNvSpPr txBox="1"/>
          <p:nvPr/>
        </p:nvSpPr>
        <p:spPr>
          <a:xfrm>
            <a:off x="465315" y="1454186"/>
            <a:ext cx="10803576" cy="523220"/>
          </a:xfrm>
          <a:prstGeom prst="rect">
            <a:avLst/>
          </a:prstGeom>
          <a:noFill/>
        </p:spPr>
        <p:txBody>
          <a:bodyPr wrap="square" lIns="91440" tIns="45720" rIns="91440" bIns="45720" rtlCol="0" anchor="t">
            <a:spAutoFit/>
          </a:bodyPr>
          <a:lstStyle/>
          <a:p>
            <a:r>
              <a:rPr lang="nl-NL" sz="2800" noProof="0">
                <a:latin typeface="Montserrat"/>
              </a:rPr>
              <a:t>Hoe</a:t>
            </a:r>
            <a:r>
              <a:rPr lang="nl-NL" sz="2800" noProof="0">
                <a:latin typeface="Montserrat"/>
                <a:ea typeface="+mn-lt"/>
                <a:cs typeface="+mn-lt"/>
              </a:rPr>
              <a:t> zal de genetica zich de komende 20 jaar ontwikkelen?</a:t>
            </a:r>
            <a:endParaRPr lang="nl-NL" sz="2800" noProof="0">
              <a:latin typeface="Montserrat" pitchFamily="2" charset="0"/>
            </a:endParaRPr>
          </a:p>
        </p:txBody>
      </p:sp>
      <p:sp>
        <p:nvSpPr>
          <p:cNvPr id="3" name="Tekstvak 2">
            <a:extLst>
              <a:ext uri="{FF2B5EF4-FFF2-40B4-BE49-F238E27FC236}">
                <a16:creationId xmlns:a16="http://schemas.microsoft.com/office/drawing/2014/main" id="{0A1C7FB7-E194-4A48-F738-F67C8BEB6663}"/>
              </a:ext>
            </a:extLst>
          </p:cNvPr>
          <p:cNvSpPr txBox="1"/>
          <p:nvPr/>
        </p:nvSpPr>
        <p:spPr>
          <a:xfrm>
            <a:off x="0" y="2218267"/>
            <a:ext cx="856262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a:r>
              <a:rPr lang="nl-NL" sz="2000" noProof="0">
                <a:latin typeface="Montserrat"/>
              </a:rPr>
              <a:t>Enkele vragen om je op weg te helpen: </a:t>
            </a:r>
            <a:endParaRPr lang="nl-NL" sz="2000" noProof="0">
              <a:latin typeface="Aptos" panose="02110004020202020204"/>
            </a:endParaRPr>
          </a:p>
          <a:p>
            <a:pPr marL="742950" indent="-285750">
              <a:buFont typeface="Arial"/>
              <a:buChar char="•"/>
            </a:pPr>
            <a:r>
              <a:rPr lang="nl-NL" sz="2000" noProof="0">
                <a:latin typeface="Montserrat"/>
              </a:rPr>
              <a:t>Hoe zou genetische modificatie het dagelijks leven kunnen beïnvloeden? </a:t>
            </a:r>
            <a:endParaRPr lang="nl-NL" sz="2000" noProof="0">
              <a:latin typeface="Aptos" panose="02110004020202020204"/>
            </a:endParaRPr>
          </a:p>
          <a:p>
            <a:pPr marL="742950" indent="-285750">
              <a:buFont typeface="Arial"/>
              <a:buChar char="•"/>
            </a:pPr>
            <a:r>
              <a:rPr lang="nl-NL" sz="2000" noProof="0">
                <a:latin typeface="Montserrat"/>
              </a:rPr>
              <a:t>Welke nieuwe medische behandelingen zouden beschikbaar kunnen zijn? </a:t>
            </a:r>
            <a:endParaRPr lang="nl-NL" sz="2000" noProof="0">
              <a:latin typeface="Aptos" panose="02110004020202020204"/>
            </a:endParaRPr>
          </a:p>
          <a:p>
            <a:pPr marL="742950" indent="-285750">
              <a:buFont typeface="Arial"/>
              <a:buChar char="•"/>
            </a:pPr>
            <a:r>
              <a:rPr lang="nl-NL" sz="2000" noProof="0">
                <a:latin typeface="Montserrat"/>
              </a:rPr>
              <a:t>Hoe zou de landbouw veranderen door genetische technologieën? </a:t>
            </a:r>
            <a:endParaRPr lang="nl-NL" sz="2000" noProof="0">
              <a:latin typeface="Aptos" panose="02110004020202020204"/>
            </a:endParaRPr>
          </a:p>
          <a:p>
            <a:pPr marL="742950" indent="-285750">
              <a:buFont typeface="Arial"/>
              <a:buChar char="•"/>
            </a:pPr>
            <a:r>
              <a:rPr lang="nl-NL" sz="2000" noProof="0">
                <a:latin typeface="Montserrat"/>
              </a:rPr>
              <a:t>Welke ethische kwesties zouden kunnen ontstaan? </a:t>
            </a:r>
            <a:endParaRPr lang="nl-NL" sz="2000" noProof="0">
              <a:latin typeface="Aptos" panose="02110004020202020204"/>
            </a:endParaRPr>
          </a:p>
        </p:txBody>
      </p:sp>
      <p:pic>
        <p:nvPicPr>
          <p:cNvPr id="5" name="Afbeelding 4" descr="Afbeelding met tekst, schermopname, grafische vormgeving, Graphics&#10;&#10;Door AI gegenereerde inhoud is mogelijk onjuist.">
            <a:extLst>
              <a:ext uri="{FF2B5EF4-FFF2-40B4-BE49-F238E27FC236}">
                <a16:creationId xmlns:a16="http://schemas.microsoft.com/office/drawing/2014/main" id="{6A634D0C-A313-2E38-E45C-B74A76574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31299">
            <a:off x="9139109" y="1961158"/>
            <a:ext cx="4060621" cy="4060621"/>
          </a:xfrm>
          <a:prstGeom prst="rect">
            <a:avLst/>
          </a:prstGeom>
        </p:spPr>
      </p:pic>
    </p:spTree>
    <p:extLst>
      <p:ext uri="{BB962C8B-B14F-4D97-AF65-F5344CB8AC3E}">
        <p14:creationId xmlns:p14="http://schemas.microsoft.com/office/powerpoint/2010/main" val="194061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58A4E-186F-1E3A-6122-1619D9DD449E}"/>
            </a:ext>
          </a:extLst>
        </p:cNvPr>
        <p:cNvGrpSpPr/>
        <p:nvPr/>
      </p:nvGrpSpPr>
      <p:grpSpPr>
        <a:xfrm>
          <a:off x="0" y="0"/>
          <a:ext cx="0" cy="0"/>
          <a:chOff x="0" y="0"/>
          <a:chExt cx="0" cy="0"/>
        </a:xfrm>
      </p:grpSpPr>
      <p:pic>
        <p:nvPicPr>
          <p:cNvPr id="22" name="Afbeelding 21" descr="Afbeelding met tekening, schets, clipart, illustratie&#10;&#10;Door AI gegenereerde inhoud is mogelijk onjuist.">
            <a:extLst>
              <a:ext uri="{FF2B5EF4-FFF2-40B4-BE49-F238E27FC236}">
                <a16:creationId xmlns:a16="http://schemas.microsoft.com/office/drawing/2014/main" id="{870E47AA-1F21-1029-BB25-2A3FB7E201BF}"/>
              </a:ext>
            </a:extLst>
          </p:cNvPr>
          <p:cNvPicPr>
            <a:picLocks noChangeAspect="1"/>
          </p:cNvPicPr>
          <p:nvPr/>
        </p:nvPicPr>
        <p:blipFill>
          <a:blip r:embed="rId3">
            <a:extLst>
              <a:ext uri="{28A0092B-C50C-407E-A947-70E740481C1C}">
                <a14:useLocalDpi xmlns:a14="http://schemas.microsoft.com/office/drawing/2010/main" val="0"/>
              </a:ext>
            </a:extLst>
          </a:blip>
          <a:srcRect l="65636" t="53801"/>
          <a:stretch/>
        </p:blipFill>
        <p:spPr>
          <a:xfrm>
            <a:off x="9291908" y="4101485"/>
            <a:ext cx="2900092" cy="2756515"/>
          </a:xfrm>
          <a:prstGeom prst="rect">
            <a:avLst/>
          </a:prstGeom>
        </p:spPr>
      </p:pic>
      <p:sp>
        <p:nvSpPr>
          <p:cNvPr id="9" name="Ondertitel 2">
            <a:extLst>
              <a:ext uri="{FF2B5EF4-FFF2-40B4-BE49-F238E27FC236}">
                <a16:creationId xmlns:a16="http://schemas.microsoft.com/office/drawing/2014/main" id="{48C4A3B1-4C0A-297E-87DE-D8AB941A6791}"/>
              </a:ext>
            </a:extLst>
          </p:cNvPr>
          <p:cNvSpPr txBox="1">
            <a:spLocks noGrp="1" noRot="1" noMove="1" noResize="1" noEditPoints="1" noAdjustHandles="1" noChangeArrowheads="1" noChangeShapeType="1"/>
          </p:cNvSpPr>
          <p:nvPr/>
        </p:nvSpPr>
        <p:spPr>
          <a:xfrm>
            <a:off x="85725" y="6275280"/>
            <a:ext cx="3410505" cy="5827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100" noProof="0">
                <a:solidFill>
                  <a:srgbClr val="50242F"/>
                </a:solidFill>
                <a:latin typeface="Montserrat" pitchFamily="2" charset="0"/>
              </a:rPr>
              <a:t>Hogeschool UCLL</a:t>
            </a:r>
          </a:p>
          <a:p>
            <a:pPr algn="l"/>
            <a:r>
              <a:rPr lang="nl-NL" sz="1100" noProof="0">
                <a:solidFill>
                  <a:srgbClr val="50242F"/>
                </a:solidFill>
                <a:latin typeface="Montserrat" pitchFamily="2" charset="0"/>
              </a:rPr>
              <a:t>STEM-project genetica en lineaire algebra</a:t>
            </a:r>
          </a:p>
        </p:txBody>
      </p:sp>
      <p:sp>
        <p:nvSpPr>
          <p:cNvPr id="17" name="Rectangle 1">
            <a:extLst>
              <a:ext uri="{FF2B5EF4-FFF2-40B4-BE49-F238E27FC236}">
                <a16:creationId xmlns:a16="http://schemas.microsoft.com/office/drawing/2014/main" id="{87DEAB46-D9BD-9C72-5845-971944AA1A91}"/>
              </a:ext>
            </a:extLst>
          </p:cNvPr>
          <p:cNvSpPr>
            <a:spLocks noChangeArrowheads="1"/>
          </p:cNvSpPr>
          <p:nvPr/>
        </p:nvSpPr>
        <p:spPr bwMode="auto">
          <a:xfrm flipV="1">
            <a:off x="4457030" y="2173287"/>
            <a:ext cx="8573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noProof="0"/>
          </a:p>
        </p:txBody>
      </p:sp>
      <p:sp>
        <p:nvSpPr>
          <p:cNvPr id="4" name="Titel 1">
            <a:extLst>
              <a:ext uri="{FF2B5EF4-FFF2-40B4-BE49-F238E27FC236}">
                <a16:creationId xmlns:a16="http://schemas.microsoft.com/office/drawing/2014/main" id="{5CCFD123-CC1B-7719-D93C-75B8CAD87F15}"/>
              </a:ext>
            </a:extLst>
          </p:cNvPr>
          <p:cNvSpPr txBox="1">
            <a:spLocks/>
          </p:cNvSpPr>
          <p:nvPr/>
        </p:nvSpPr>
        <p:spPr>
          <a:xfrm>
            <a:off x="381000" y="0"/>
            <a:ext cx="9144000" cy="1352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b="1" cap="all" noProof="0">
                <a:solidFill>
                  <a:srgbClr val="764652"/>
                </a:solidFill>
                <a:latin typeface="Montserrat" pitchFamily="2" charset="0"/>
              </a:rPr>
              <a:t>stambomen</a:t>
            </a:r>
          </a:p>
        </p:txBody>
      </p:sp>
      <p:sp>
        <p:nvSpPr>
          <p:cNvPr id="19" name="Tekstvak 18">
            <a:extLst>
              <a:ext uri="{FF2B5EF4-FFF2-40B4-BE49-F238E27FC236}">
                <a16:creationId xmlns:a16="http://schemas.microsoft.com/office/drawing/2014/main" id="{58F60B9E-B4B2-7889-8373-756C44F579EE}"/>
              </a:ext>
            </a:extLst>
          </p:cNvPr>
          <p:cNvSpPr txBox="1"/>
          <p:nvPr/>
        </p:nvSpPr>
        <p:spPr>
          <a:xfrm>
            <a:off x="10896197" y="136919"/>
            <a:ext cx="1295803" cy="307777"/>
          </a:xfrm>
          <a:prstGeom prst="rect">
            <a:avLst/>
          </a:prstGeom>
          <a:noFill/>
        </p:spPr>
        <p:txBody>
          <a:bodyPr wrap="square" rtlCol="0">
            <a:spAutoFit/>
          </a:bodyPr>
          <a:lstStyle/>
          <a:p>
            <a:pPr algn="ctr"/>
            <a:r>
              <a:rPr lang="nl-NL" sz="1400" noProof="0">
                <a:latin typeface="Montserrat" pitchFamily="2" charset="0"/>
              </a:rPr>
              <a:t>p. 15</a:t>
            </a:r>
          </a:p>
        </p:txBody>
      </p:sp>
      <p:sp>
        <p:nvSpPr>
          <p:cNvPr id="2" name="Tekstvak 1">
            <a:extLst>
              <a:ext uri="{FF2B5EF4-FFF2-40B4-BE49-F238E27FC236}">
                <a16:creationId xmlns:a16="http://schemas.microsoft.com/office/drawing/2014/main" id="{712E1E83-6F4B-0660-B7DA-31CEC6250B2F}"/>
              </a:ext>
            </a:extLst>
          </p:cNvPr>
          <p:cNvSpPr txBox="1"/>
          <p:nvPr/>
        </p:nvSpPr>
        <p:spPr>
          <a:xfrm>
            <a:off x="180975" y="3239711"/>
            <a:ext cx="4772025" cy="707886"/>
          </a:xfrm>
          <a:prstGeom prst="rect">
            <a:avLst/>
          </a:prstGeom>
          <a:noFill/>
        </p:spPr>
        <p:txBody>
          <a:bodyPr wrap="square" rtlCol="0">
            <a:spAutoFit/>
          </a:bodyPr>
          <a:lstStyle/>
          <a:p>
            <a:pPr>
              <a:lnSpc>
                <a:spcPts val="1575"/>
              </a:lnSpc>
            </a:pPr>
            <a:r>
              <a:rPr lang="nl-NL" i="0" noProof="0">
                <a:solidFill>
                  <a:srgbClr val="000000"/>
                </a:solidFill>
                <a:effectLst/>
                <a:latin typeface="Montserrat" pitchFamily="2" charset="0"/>
              </a:rPr>
              <a:t>Wat is een stamboom?</a:t>
            </a:r>
          </a:p>
          <a:p>
            <a:pPr>
              <a:lnSpc>
                <a:spcPts val="1575"/>
              </a:lnSpc>
            </a:pPr>
            <a:endParaRPr lang="nl-NL" i="0" noProof="0">
              <a:solidFill>
                <a:srgbClr val="000000"/>
              </a:solidFill>
              <a:effectLst/>
              <a:latin typeface="Montserrat" pitchFamily="2" charset="0"/>
            </a:endParaRPr>
          </a:p>
          <a:p>
            <a:pPr>
              <a:lnSpc>
                <a:spcPts val="1575"/>
              </a:lnSpc>
            </a:pPr>
            <a:r>
              <a:rPr lang="nl-NL" noProof="0">
                <a:solidFill>
                  <a:srgbClr val="000000"/>
                </a:solidFill>
                <a:latin typeface="Montserrat" pitchFamily="2" charset="0"/>
              </a:rPr>
              <a:t>Hoe wordt een stamboom opgesteld?</a:t>
            </a:r>
            <a:endParaRPr lang="nl-NL" noProof="0">
              <a:latin typeface="Montserrat" pitchFamily="2" charset="0"/>
            </a:endParaRPr>
          </a:p>
        </p:txBody>
      </p:sp>
      <p:pic>
        <p:nvPicPr>
          <p:cNvPr id="14" name="Afbeelding 13" descr="Afbeelding met cirkel, diagram, schermopname, ontwerp&#10;&#10;Door AI gegenereerde inhoud is mogelijk onjuist.">
            <a:extLst>
              <a:ext uri="{FF2B5EF4-FFF2-40B4-BE49-F238E27FC236}">
                <a16:creationId xmlns:a16="http://schemas.microsoft.com/office/drawing/2014/main" id="{4BF9ADAB-C004-6813-405B-A89217E34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9966" y="1555906"/>
            <a:ext cx="5298709" cy="3746187"/>
          </a:xfrm>
          <a:prstGeom prst="rect">
            <a:avLst/>
          </a:prstGeom>
        </p:spPr>
      </p:pic>
    </p:spTree>
    <p:extLst>
      <p:ext uri="{BB962C8B-B14F-4D97-AF65-F5344CB8AC3E}">
        <p14:creationId xmlns:p14="http://schemas.microsoft.com/office/powerpoint/2010/main" val="40926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08FA1A0B9A25418C55A09E100104ED" ma:contentTypeVersion="14" ma:contentTypeDescription="Een nieuw document maken." ma:contentTypeScope="" ma:versionID="696bbcc265f9abdd2cc93848c360a0f5">
  <xsd:schema xmlns:xsd="http://www.w3.org/2001/XMLSchema" xmlns:xs="http://www.w3.org/2001/XMLSchema" xmlns:p="http://schemas.microsoft.com/office/2006/metadata/properties" xmlns:ns2="0398493b-fde7-470d-9164-8b1d3c516f12" xmlns:ns3="11a1e981-a941-4c09-95d1-3960bc42fece" targetNamespace="http://schemas.microsoft.com/office/2006/metadata/properties" ma:root="true" ma:fieldsID="83bc1d839b091aee75c441226d743875" ns2:_="" ns3:_="">
    <xsd:import namespace="0398493b-fde7-470d-9164-8b1d3c516f12"/>
    <xsd:import namespace="11a1e981-a941-4c09-95d1-3960bc42fec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8493b-fde7-470d-9164-8b1d3c516f1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9adac4d5-a954-4ef6-9fb6-24a6c5fc01d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a1e981-a941-4c09-95d1-3960bc42fec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6ebe690-fb45-498f-945e-7e974ff072c7}" ma:internalName="TaxCatchAll" ma:showField="CatchAllData" ma:web="11a1e981-a941-4c09-95d1-3960bc42fe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398493b-fde7-470d-9164-8b1d3c516f12">
      <Terms xmlns="http://schemas.microsoft.com/office/infopath/2007/PartnerControls"/>
    </lcf76f155ced4ddcb4097134ff3c332f>
    <TaxCatchAll xmlns="11a1e981-a941-4c09-95d1-3960bc42fec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428DD7-4C7B-44A0-9E28-4E0455C9A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98493b-fde7-470d-9164-8b1d3c516f12"/>
    <ds:schemaRef ds:uri="11a1e981-a941-4c09-95d1-3960bc42fe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CF69BE-7A07-4D24-AEDB-89E7ABADCC41}">
  <ds:schemaRefs>
    <ds:schemaRef ds:uri="http://purl.org/dc/elements/1.1/"/>
    <ds:schemaRef ds:uri="http://purl.org/dc/dcmitype/"/>
    <ds:schemaRef ds:uri="http://schemas.microsoft.com/office/2006/documentManagement/types"/>
    <ds:schemaRef ds:uri="0398493b-fde7-470d-9164-8b1d3c516f12"/>
    <ds:schemaRef ds:uri="http://schemas.microsoft.com/office/2006/metadata/properties"/>
    <ds:schemaRef ds:uri="http://schemas.microsoft.com/office/infopath/2007/PartnerControls"/>
    <ds:schemaRef ds:uri="http://schemas.openxmlformats.org/package/2006/metadata/core-properties"/>
    <ds:schemaRef ds:uri="11a1e981-a941-4c09-95d1-3960bc42fece"/>
    <ds:schemaRef ds:uri="http://www.w3.org/XML/1998/namespace"/>
    <ds:schemaRef ds:uri="http://purl.org/dc/terms/"/>
  </ds:schemaRefs>
</ds:datastoreItem>
</file>

<file path=customXml/itemProps3.xml><?xml version="1.0" encoding="utf-8"?>
<ds:datastoreItem xmlns:ds="http://schemas.openxmlformats.org/officeDocument/2006/customXml" ds:itemID="{11F12C1A-F00D-405E-AB55-4320376734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4475</Words>
  <Application>Microsoft Macintosh PowerPoint</Application>
  <PresentationFormat>Breedbeeld</PresentationFormat>
  <Paragraphs>970</Paragraphs>
  <Slides>84</Slides>
  <Notes>25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84</vt:i4>
      </vt:variant>
    </vt:vector>
  </HeadingPairs>
  <TitlesOfParts>
    <vt:vector size="90" baseType="lpstr">
      <vt:lpstr>Aptos</vt:lpstr>
      <vt:lpstr>Aptos Display</vt:lpstr>
      <vt:lpstr>Arial</vt:lpstr>
      <vt:lpstr>Barrio</vt:lpstr>
      <vt:lpstr>Montserrat</vt:lpstr>
      <vt:lpstr>Kantoorthema</vt:lpstr>
      <vt:lpstr>STEM PROJECT</vt:lpstr>
      <vt:lpstr>Identiteitskaart</vt:lpstr>
      <vt:lpstr>PowerPoint-presentatie</vt:lpstr>
      <vt:lpstr>Hoe unlockt genetica de geheimen voor een betere toekomst?</vt:lpstr>
      <vt:lpstr>PowerPoint-presentatie</vt:lpstr>
      <vt:lpstr>Les 1: Hoeveel lijken we echt op elkaar?</vt:lpstr>
      <vt:lpstr>PowerPoint-presentatie</vt:lpstr>
      <vt:lpstr>PowerPoint-presentatie</vt:lpstr>
      <vt:lpstr>PowerPoint-presentatie</vt:lpstr>
      <vt:lpstr>PowerPoint-presentatie</vt:lpstr>
      <vt:lpstr>PowerPoint-presentatie</vt:lpstr>
      <vt:lpstr>Les 2: Hoe bepalen genen de erfelijke spelregels?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Les 3: Na hoeveel jaar sterven de antilopen uit door de roofdieren?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Les 4: Hoe kan informatica de analyse van DNA versnellen?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Les 5: wie heeft Caryo vermoord?</vt:lpstr>
      <vt:lpstr>PowerPoint-presentatie</vt:lpstr>
      <vt:lpstr>PowerPoint-presentatie</vt:lpstr>
      <vt:lpstr>PowerPoint-presentatie</vt:lpstr>
      <vt:lpstr>Les 6: kunnen we ons kind bestellen?</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Jill Bruggeman</dc:creator>
  <cp:lastModifiedBy>Louis Wettinck</cp:lastModifiedBy>
  <cp:revision>1</cp:revision>
  <dcterms:created xsi:type="dcterms:W3CDTF">2025-02-06T15:45:02Z</dcterms:created>
  <dcterms:modified xsi:type="dcterms:W3CDTF">2025-06-10T07:47:40Z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0x0101000908FA1A0B9A25418C55A09E100104ED</vt:lpwstr>
  </property>
  <property fmtid="{D5CDD505-2E9C-101B-9397-08002B2CF9AE}" pid="3" name="MediaServiceImageTags">
    <vt:lpwstr/>
  </property>
</Properties>
</file>