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56" r:id="rId2"/>
    <p:sldId id="2031" r:id="rId3"/>
    <p:sldId id="2032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4FAA-A4CA-44AD-9227-7ADD72DE352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5A3E-CE23-4E8D-92BF-4FC9E58361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9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09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958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72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AE546-8BBE-7D01-370B-D3A745460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1466D2-0614-B930-0E1A-4EA601356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01B1C2-5E5E-42BB-E7C2-3DD95D15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A7643F-2C84-3F56-12B5-38C341BB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BFEC9F-1EDD-5586-43D8-27AA49A1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26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12352-08B1-D3A6-C898-BD33CB14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662D5D-DBB4-BA6C-7FA7-89F576F67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5E24B-AB8F-8C5C-AF16-5211A98B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21D0D4-0D04-5C7E-7558-21B45D22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D8E94-67D9-F536-D9E1-ED02E9F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84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6B5810-2BA1-FBF2-6667-94E1EF16E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EDF308-BC8D-2FE4-7604-140A561A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7CBBEC-64BC-8FB1-D6EF-9ACFD818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67512-976E-F730-039F-E409EDC2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3C9A75-BAFF-1606-18BA-11AC4A5F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52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73BA0-5839-5370-2509-995F90C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C6ADE-3D61-048F-BE9A-C0268D57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8E7C5-5332-2B30-3F0E-0E29018C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239F6E-269F-6D24-08D2-D2155AC0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A63EAD-B894-1A1C-10E2-811A0A9E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40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D8B9-FF6C-7C0F-82AC-8D3BBB12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7E7C5-BAC1-2032-9D09-4B466863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59E9F-D533-63CC-1715-E0DC4F4C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4204DA-8961-E710-EB07-1298F90A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69329F-8AA4-BBFA-BF82-6C4CD4C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AA13D-3759-C89A-73FA-D663C13A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F484A-F515-5898-5CC1-400A22F33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BBDA5F-8CF4-81A8-A8A1-BC44D63D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9B7D9E-7DE5-C5C7-2B20-3223D285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7531ED-8D93-E5E4-4CC7-052B9D1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6C40AE-D4F7-35A5-CF2E-32C62082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3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C0EE8-073B-F783-58DF-B75CECF0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9922D8-5776-E860-FAAB-3B05709C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A9FE2E-BEF4-5D54-C784-337BB440F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F75219-71E5-4243-58AE-6B606B29B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99D770-6127-8996-7802-3E8353E0A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29DD76-A35F-ACFB-5238-ADEB7866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AC2E31-E3C2-EECD-BCFB-39CDB90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8282E3-AF7E-EF43-79FB-109BC54B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4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F659D-1255-B471-5724-92B4B37D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E2DB83-6955-CD75-5363-DAC760D1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8E60A0-C50A-0207-54D5-C8CA0CC8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F5ABD1-BDC8-B16E-5D8D-516D0E3E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99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99E1E5-8FCD-01CA-0BA5-1E014B8E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D03AC6-CACB-E71D-EF7A-B8DB991A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4DC07-F955-28BA-4083-BB5AECC7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21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53B48-F35A-8E1A-E54F-9E287C18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13146-0EEE-62C2-E3CB-71A7093D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B560BD-088E-451E-A685-FFF3FBF4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EEDEF5-67E1-2DA7-4DC3-E8DF8612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68AC6A-E03D-4559-ADFA-78CF3D49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DC3DAA-0A82-DD98-5A93-9EE71442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71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3C07B-BD62-8E7A-E438-5F7D3967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A808EF1-0266-EB2E-63A7-58AF4B587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38409D-754D-0903-11F4-38ACBE1C9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686F30-21FC-3E9A-EE82-A975BA3D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48032A-CFE0-A617-C712-E8EE3AB3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E7982C-1701-88EA-9C84-F7D76C12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47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295889-FD69-12D1-A0BD-C60C5BC9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097463-7C03-55C6-5750-7467C63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6D8F58-B4B6-FCC4-A25F-EB6D53881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28D48-D4A6-4ABB-839B-11272283C2A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4A731B-BB72-BB09-33D2-F133663B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F1274-923C-A474-2C38-91A3F61CA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DB751-E9E1-40B1-9A94-6A37A9183B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538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9-Bookwidgets-flashcards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be/173501620/overzicht-reactiepatronen-bij-anorganische-stofklassen-flash-car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bookwidgets.com/a/widgets/groups/4827832000708608/folders/4537048006918144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bookwidgets.com/a/hom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4F43-6AFC-AE76-222F-F7AA43CFA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179544-6A15-1F2F-2A59-7D2B56E5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FC5BEA-0A1E-9DE4-2520-710745A76A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Methode9:  Quizlet – bookwidgets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4239CAE-6AB2-506C-057D-11D7C745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B201BF0-8A05-1D80-FEA7-145B3537F8D2}"/>
              </a:ext>
            </a:extLst>
          </p:cNvPr>
          <p:cNvCxnSpPr>
            <a:cxnSpLocks/>
          </p:cNvCxnSpPr>
          <p:nvPr/>
        </p:nvCxnSpPr>
        <p:spPr>
          <a:xfrm>
            <a:off x="1222131" y="3200400"/>
            <a:ext cx="6291852" cy="2078634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702EB5C-EF5E-34D7-E2BB-BC380D84156F}"/>
              </a:ext>
            </a:extLst>
          </p:cNvPr>
          <p:cNvCxnSpPr>
            <a:cxnSpLocks/>
          </p:cNvCxnSpPr>
          <p:nvPr/>
        </p:nvCxnSpPr>
        <p:spPr>
          <a:xfrm>
            <a:off x="1019908" y="3587262"/>
            <a:ext cx="5785338" cy="169177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496A9DD-6F34-9203-68AB-7E5BD8FCD6EC}"/>
              </a:ext>
            </a:extLst>
          </p:cNvPr>
          <p:cNvSpPr txBox="1"/>
          <p:nvPr/>
        </p:nvSpPr>
        <p:spPr>
          <a:xfrm>
            <a:off x="2224454" y="577654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7635-FA6B-810A-BC91-6E3B4356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BBB09F-BBC6-CB0E-098F-9CB8690FAF7A}"/>
              </a:ext>
            </a:extLst>
          </p:cNvPr>
          <p:cNvSpPr txBox="1"/>
          <p:nvPr/>
        </p:nvSpPr>
        <p:spPr>
          <a:xfrm>
            <a:off x="227714" y="450255"/>
            <a:ext cx="696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Kaarten: Overzicht reactiepatronen bij anorganische stofklassen | Quizlet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A5A6CD-0549-467B-B410-B3418FDB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562" y="1611602"/>
            <a:ext cx="7996858" cy="46454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AA6908-9557-7087-67AB-4FCF88D55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796" y="223728"/>
            <a:ext cx="1120237" cy="7392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D6B62C-4FAF-622E-6C01-4E3453121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14" y="1489040"/>
            <a:ext cx="1546994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14B9D-24E9-4A63-F925-FFDCAD30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AA791EB-BAFA-9C1C-E446-A3DB3981DA81}"/>
              </a:ext>
            </a:extLst>
          </p:cNvPr>
          <p:cNvSpPr txBox="1"/>
          <p:nvPr/>
        </p:nvSpPr>
        <p:spPr>
          <a:xfrm>
            <a:off x="112248" y="219991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Reactiepatronen anorganische verbindingen - BookWidgets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5201A8-D163-3209-021E-1FF333192684}"/>
              </a:ext>
            </a:extLst>
          </p:cNvPr>
          <p:cNvSpPr txBox="1"/>
          <p:nvPr/>
        </p:nvSpPr>
        <p:spPr>
          <a:xfrm>
            <a:off x="114020" y="7497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Dashboard - BookWidgets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D6A7C7-F69C-914C-8080-3626A3BAB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670" y="364007"/>
            <a:ext cx="5166808" cy="12955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1718763-843C-A233-65F0-29529BF75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76" y="2531782"/>
            <a:ext cx="7018468" cy="14387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0843D9-26F6-3D94-642E-79E25BB8B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553" y="3970568"/>
            <a:ext cx="8212006" cy="141462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915741-3961-6329-78C1-08D5BE721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176" y="5371886"/>
            <a:ext cx="7931875" cy="12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EE6E6-4A98-31B1-4F80-9EA05B88F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377799-37FB-F4B1-000E-DF873B748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5980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Breedbeeld</PresentationFormat>
  <Paragraphs>8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Methode9:  Quizlet – bookwidgets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2025-05-14T06:13:40Z</dcterms:created>
  <dcterms:modified xsi:type="dcterms:W3CDTF">2025-05-14T06:13:52Z</dcterms:modified>
</cp:coreProperties>
</file>