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305" r:id="rId3"/>
    <p:sldId id="2341" r:id="rId4"/>
    <p:sldId id="2307" r:id="rId5"/>
    <p:sldId id="2308" r:id="rId6"/>
    <p:sldId id="2309" r:id="rId7"/>
    <p:sldId id="2310" r:id="rId8"/>
    <p:sldId id="256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2A85C-7BC9-4549-BCFA-9FE1724F80D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FA2EA-F014-44A4-97B3-E79C14CCDA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533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021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08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46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476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810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96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2FFED-E83F-FDC9-A1AD-5AEBF2121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33A08F-5263-6505-00ED-8C1453ACD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021DEC-96B8-CD6D-A608-590B0A60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7AA2-5E72-4748-BF31-1252BB91295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CA47CD-4E34-4BA3-5317-CE277F68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05DFBC-35B0-907F-5611-256010F64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8FB4-EFE8-4763-A81B-FB017DD435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732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B4538-B395-7F6B-5751-03492C5BC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0C9005A-F345-ED34-D5D9-A5DED108C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D40B93-6B7D-8C96-33B1-5A65BCF75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7AA2-5E72-4748-BF31-1252BB91295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A8D334-3F94-0AD9-AC08-E848F5688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15B9DD-9FF2-AD1B-934A-CE0690C7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8FB4-EFE8-4763-A81B-FB017DD435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377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3649C46-9DE4-4C9C-7B93-4FFB67271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6BC8D0A-494F-0F71-AEEB-51CE879F1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EB471D-4336-AE2F-5C52-CEAFEAE62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7AA2-5E72-4748-BF31-1252BB91295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199C1C-2793-A9E4-BE5A-A99727D3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A95364-5D31-B53F-2AAE-C262FA71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8FB4-EFE8-4763-A81B-FB017DD435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1376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912095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0788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86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738568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7388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3948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0888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32593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33801C-B148-33FD-6C61-DE146D55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035181-7838-17A7-1E8F-753846C69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E6DFC4-6739-4ABD-491F-FF750897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7AA2-5E72-4748-BF31-1252BB91295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5B6D20-794C-6795-45F3-282A8D9AE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BEB512-9C94-B103-9062-71FEA7DE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8FB4-EFE8-4763-A81B-FB017DD435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9420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545124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0726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56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76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44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718393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29870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115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76132-D0BF-E041-9FB1-901AEB66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606536-7149-CFE1-2414-90FA26E17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90D46E-3009-CD0B-8EEF-6886EE14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7AA2-5E72-4748-BF31-1252BB91295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515175-1C25-E88C-095F-24E74F4F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4D23EE-98E5-F421-FB62-B2A28F96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8FB4-EFE8-4763-A81B-FB017DD435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5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7A69-9CEA-9708-5C2A-092DEEFC0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1D5E5B-3300-71F4-A2D7-CC598027D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21BAE6A-C5FC-0D28-F747-018E7C398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5C8742-843F-3533-7F3D-0C908CA1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7AA2-5E72-4748-BF31-1252BB91295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83A407F-53FE-61AF-ECEF-D991BC18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1A3E4C-65DA-224C-E265-1D40C958E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8FB4-EFE8-4763-A81B-FB017DD435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237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6B04B-41D9-9208-4326-325F0ABF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8818A2-4BA7-6AC3-45BD-94246EE1E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244F5F-DF1C-3F21-D5D4-6C3AD407C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3899C59-7489-AE1C-3A8C-E45B672D2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3E68B16-FD62-2BDB-E60E-A5728E5BA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7BC3C40-452E-6DC3-9564-DB46C303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7AA2-5E72-4748-BF31-1252BB91295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9E41029-BD9F-6261-8D09-F4E579BB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B89B0F7-2323-CFB6-1D31-DCAF69CF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8FB4-EFE8-4763-A81B-FB017DD435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158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AA5BB-5C31-EDE1-0CD0-27E6BE640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02E0830-D0B9-A409-B187-92630403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7AA2-5E72-4748-BF31-1252BB91295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B32AC58-95F6-9691-A1E4-F094F1260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DC0F347-35DD-ADB2-84EF-5B9715B7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8FB4-EFE8-4763-A81B-FB017DD435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262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85FEEC8-2D41-606E-9A62-4AB816FD1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7AA2-5E72-4748-BF31-1252BB91295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8856AD2-B130-5971-AA37-788F2FE0E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118816-E890-997D-F194-2EC1A962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8FB4-EFE8-4763-A81B-FB017DD435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446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0CE57-6A42-8B86-5BFE-9CF682A0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F497D5-936A-3F2A-3088-E005DF779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3B8E53-F2AA-E28C-D1A1-637A1279C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A4A01C2-FA9A-E5FE-BEB4-2C64FCD48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7AA2-5E72-4748-BF31-1252BB91295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93FC96-F817-9B89-BB76-4B59DDB45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B878A4-B4AD-C0B3-7336-A89B75AB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8FB4-EFE8-4763-A81B-FB017DD435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520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15C46-76E9-B9B8-F375-03A1E9A9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69F1CC1-6B7E-6F80-A2D9-393B7AD14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6F5AD6-F995-1650-C66C-ABEAF598D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97048E-3260-2828-961A-AA04B5FC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7AA2-5E72-4748-BF31-1252BB91295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C6780D-695A-220E-8000-FC63BFB63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4C5F1F-0B39-4C68-88DB-6FDF924F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8FB4-EFE8-4763-A81B-FB017DD435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633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7C727BF-D59C-F9A5-F5ED-BA14F893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C474E9-1288-8D24-8EF6-DD6721750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3FCAC1-AC13-2040-C5AD-5958215E9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067AA2-5E72-4748-BF31-1252BB91295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D637A3-1123-BCD2-F256-58B33B72F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F05C17-2671-66A3-C121-24069AF74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D18FB4-EFE8-4763-A81B-FB017DD435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766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45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chemieleerkracht.blackbox.website/wp-content/uploads/2025/04/Opdracht9-Chemiedidaktik.docx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chemiedidaktik.uni-wuppertal.de/d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chemiedidaktik.uni-wuppertal.de/de/digitale-medien/animationen/elektrochemi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83BD7-CEC1-D32E-6372-E9E93F65D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886ACD9-2C25-3F88-AFED-9BF79939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Methode9:Redoxreactie en Chemiedidaktik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1F4BAE8-B09B-76EC-53B0-DB90A95AF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637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D2E72-9615-4BFD-0A65-3FFE56380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E785F68D-5407-EC2B-A76D-CDEEB6F9C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1EBE9FB-3BA6-DBB1-8708-E4BDBA17BF0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 fontScale="90000"/>
          </a:bodyPr>
          <a:lstStyle/>
          <a:p>
            <a:r>
              <a:rPr lang="en-US" sz="3700" dirty="0"/>
              <a:t>Methode9: </a:t>
            </a:r>
            <a:r>
              <a:rPr lang="en-US" sz="3700" dirty="0" err="1"/>
              <a:t>ChemieDidaktik</a:t>
            </a:r>
            <a:endParaRPr lang="en-US" sz="37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E3B955B-71B1-B09E-1DF7-81A3B7B12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76" y="2958085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F96CDC7A-D9DC-59C7-7C2A-A8FEDF0AEF18}"/>
              </a:ext>
            </a:extLst>
          </p:cNvPr>
          <p:cNvCxnSpPr>
            <a:cxnSpLocks/>
          </p:cNvCxnSpPr>
          <p:nvPr/>
        </p:nvCxnSpPr>
        <p:spPr>
          <a:xfrm>
            <a:off x="1257300" y="3754315"/>
            <a:ext cx="6163408" cy="1524123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66FBEF6E-DF7D-8A12-2E8D-1E8CBB6D1F07}"/>
              </a:ext>
            </a:extLst>
          </p:cNvPr>
          <p:cNvSpPr txBox="1"/>
          <p:nvPr/>
        </p:nvSpPr>
        <p:spPr>
          <a:xfrm>
            <a:off x="2497015" y="5961185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LINK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78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26C9759-5A06-B034-D490-F8657ECAC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51" y="765864"/>
            <a:ext cx="8740897" cy="550211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4D93383-E8DA-2028-C4B2-949D9E290814}"/>
              </a:ext>
            </a:extLst>
          </p:cNvPr>
          <p:cNvSpPr txBox="1"/>
          <p:nvPr/>
        </p:nvSpPr>
        <p:spPr>
          <a:xfrm>
            <a:off x="1799492" y="2206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Startseite Didaktik der Chemie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03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C2FAEFA-8B77-4B0E-F955-8C20FA7E4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2196"/>
            <a:ext cx="7719646" cy="188377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D7936C2-D3F2-1AC6-BA97-761681935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085" y="2179772"/>
            <a:ext cx="7719646" cy="189520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7693F09-C97B-F33E-C5B9-1A344C37A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916" y="4276702"/>
            <a:ext cx="7719646" cy="251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1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7187001-45F5-B03C-774F-FAADD9D92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5460023" cy="165469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677695F-3F92-B7FC-3CAA-47EE7B9A8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154" y="1663563"/>
            <a:ext cx="6556131" cy="193808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E9D2450-F849-7E3C-998B-91E2BEDE4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82939"/>
            <a:ext cx="5360163" cy="161852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C865255-2154-07FB-F869-9AE598B56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0408" y="4282965"/>
            <a:ext cx="5764822" cy="212662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C8D877CB-8AB3-102A-E60E-3855F06772DD}"/>
              </a:ext>
            </a:extLst>
          </p:cNvPr>
          <p:cNvSpPr txBox="1"/>
          <p:nvPr/>
        </p:nvSpPr>
        <p:spPr>
          <a:xfrm>
            <a:off x="6257925" y="378042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Elektrochemie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18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E79846D-5F61-81DD-D2B1-C75A4128F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09" y="354063"/>
            <a:ext cx="9952582" cy="61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2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B7DC2-7662-7889-56D2-9684715129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1F02CBB-11B4-57BF-BE55-C89F278188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0840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Breedbeeld</PresentationFormat>
  <Paragraphs>11</Paragraphs>
  <Slides>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Methode9:Redoxreactie en Chemiedidaktik</vt:lpstr>
      <vt:lpstr>Methode9: ChemieDidaktik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2025-05-14T09:14:23Z</dcterms:created>
  <dcterms:modified xsi:type="dcterms:W3CDTF">2025-05-14T09:14:31Z</dcterms:modified>
</cp:coreProperties>
</file>