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146" r:id="rId3"/>
    <p:sldId id="2201" r:id="rId4"/>
    <p:sldId id="2167" r:id="rId5"/>
    <p:sldId id="2168" r:id="rId6"/>
    <p:sldId id="2169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79357-EFF7-4DCD-9AA7-D240FC5028F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B6A4-5F92-47D1-BB35-0F2726C704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674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82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6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3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03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7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CE06F-B171-6F89-50D0-FD700EFBC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EBE4EE-194E-A815-C027-147B3A987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41E3D-8E09-6FC0-4198-4F1D074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2A46A4-AED5-D52B-AF3A-0A9A36A4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993A7A-148E-D907-6474-26D2E4AF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00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B5943-C82F-2571-4DC6-19EA627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49DEDA-88A2-EF3C-2E04-2C9928B85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07304-C1C8-1569-9CEC-A2599CD6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830918-AC7D-4DB1-3E15-91579271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48F77C-1EAB-A0F1-40EE-25B5F76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17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8D6CDA-ECE4-8B59-19E6-D529A6EB5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04480A-21E0-4618-2ABE-8A52284AF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89CAD-60E2-E44C-3E2A-E4B25A6E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E06A8-5690-107E-7A85-8D417119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C46801-E942-67D1-757B-A3654DE8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32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1622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53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22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6577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352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980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75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0382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FA63B-6E3A-8E45-962E-8C1D67A4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4E2A92-523D-F56E-2844-177BCFB08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CB46BA-3D2C-47BE-2621-2999607F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CC84CF-ED9B-275E-A82A-1D776122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8BE92-4B0B-079E-9E69-608BF5EC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9912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21390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655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1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40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96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6919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07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9041-7992-2221-7137-3E7670F1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9F2C08-4624-220E-9B2C-19EA09F4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4478D6-33E6-E4E0-65FE-0DF4F949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26B135-62D2-30F0-98E7-230D304B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621DD7-3A1C-1AC7-EA50-23C0303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B3A91-66BA-CD11-0037-8190D565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4FE4D-97BE-D504-FF80-EFB002E1F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247E6-76B1-C8B9-D92E-7B10924B0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0B2F3C-92F8-AD40-64E0-3CF37B55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CF9148-5F19-29A3-8900-F8F762AD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F4ADD8-E9FA-E3B2-8F15-FB9C0E14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1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A6268-EFED-82F4-2F40-6E810E7B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CC8286-5954-53CA-7E8B-4A463AB1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3D8505-1B59-4711-41A1-8DB70923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D9D3EA-F92D-4F9E-A15D-BF1AA3F36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9CC969-C92A-78DB-2286-6B29C938A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DD01E3-0C0F-2B06-4C75-37EA8979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E856CD-8429-AF99-4947-4D1EE7AF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AB8BE6-1EF4-36E4-312E-E42C901C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9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14D91-AF00-3722-DFCF-089ED93B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832A8A-8E65-82A3-EF35-7ABB13C6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EFC776-78A8-7B14-DDFA-43D6581A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E14824-E056-FBBF-4520-49BC129A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50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B7666A-82D6-3DF1-4F16-B9D02387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68CB3-13CD-65F5-EDDC-9AE9080D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8A2504-F5A0-1BA0-0FB9-126BA836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88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28688-135A-4CFA-524C-F1AE1083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3F435-6CE8-3998-2336-37A080A6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5EA91A-3D01-BCDB-620B-D3E36AF1F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5AFFAD-9495-8016-CA85-5011FA61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6EC432-617B-92DA-AF64-EB46B81E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EC2859-C7D6-CC09-D5ED-A86607BE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5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44FE4-19B3-86C1-51CE-145BC64E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AFCB8C-D9D2-4CB4-6325-B2EACB102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06A928-1203-9231-00BD-BF984FD4A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19AB46-1992-4B60-CF7D-04928227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0BE852-4FB4-5287-9507-232108CA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106641-CA83-53FC-02B2-CC8B54F9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67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9E85E9-0B29-4C33-A595-56B5E9A5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1AE44D-1ACA-BEF2-7755-BA444D17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4E3B8D-C68E-1560-7E95-5E64AA3B1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DB2C7-0BC0-46E3-91AF-9EC2730013E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A281FE-E899-88E4-EE39-9F25C811C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15EFC1-4418-5F5F-DF39-72F57B34D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C9DE4-D7C9-4074-86A5-C6109CDD8F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17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59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hemieleerkracht.blackbox.website/wp-content/uploads/2025/04/Onderzoekend-practicum-deel3.docx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hemieleerkracht.blackbox.website/wp-content/uploads/2025/04/Onderzoekend-practicum-deel2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Onderzoekend-practicum-deel1.docx" TargetMode="External"/><Relationship Id="rId5" Type="http://schemas.openxmlformats.org/officeDocument/2006/relationships/hyperlink" Target="http://chemieleerkracht.blackbox.website/wp-content/uploads/2025/04/Opd9-Onderzoekspracticum-rodekool-klascement.docx" TargetMode="External"/><Relationship Id="rId10" Type="http://schemas.openxmlformats.org/officeDocument/2006/relationships/hyperlink" Target="https://www.klascement.net/lesmateriaal/?cmdFilter=filter_activated&amp;q=%22rodekool%22&amp;previous#object_77537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chemieleerkracht.blackbox.website/wp-content/uploads/2025/04/Onderzoekend-practicum-deel4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62A1-9810-6758-4AC2-A6CB73EE2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8B2D35-5EB6-EBBC-4A92-DE44BDE1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Methode9:pH en proeven op Klascement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F1F086-D5AF-194A-E4DA-9D64A287A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06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454E-D9C2-568E-61DA-0A972DCB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9C1EBC8-5A97-CDC7-085B-27DFD918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F0EA26-B19B-FE50-20D8-9A35544CD4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Methode9: pH en proeven klascement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2340D6-E0AD-5F87-A124-A4F7AA51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8F66F44-14CB-92FF-732B-3577A577048B}"/>
              </a:ext>
            </a:extLst>
          </p:cNvPr>
          <p:cNvCxnSpPr>
            <a:cxnSpLocks/>
          </p:cNvCxnSpPr>
          <p:nvPr/>
        </p:nvCxnSpPr>
        <p:spPr>
          <a:xfrm>
            <a:off x="6858000" y="3807069"/>
            <a:ext cx="562708" cy="14713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2F761626-B58F-6442-B52A-440431C9F9A3}"/>
              </a:ext>
            </a:extLst>
          </p:cNvPr>
          <p:cNvSpPr txBox="1"/>
          <p:nvPr/>
        </p:nvSpPr>
        <p:spPr>
          <a:xfrm>
            <a:off x="729761" y="6145213"/>
            <a:ext cx="67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22B607-04A4-5231-AB1F-66B7FACEE5B7}"/>
              </a:ext>
            </a:extLst>
          </p:cNvPr>
          <p:cNvSpPr txBox="1"/>
          <p:nvPr/>
        </p:nvSpPr>
        <p:spPr>
          <a:xfrm>
            <a:off x="1512277" y="5357324"/>
            <a:ext cx="12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Klascement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8CEDD9F-6318-6DF0-FEC8-3F7CD693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61" y="0"/>
            <a:ext cx="1178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91CA5C-41C7-BB3C-D888-D6A09B6A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1014"/>
            <a:ext cx="4343549" cy="44840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C4D7A9-7336-19D2-7B66-6BF0E82D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584" y="3006969"/>
            <a:ext cx="8032298" cy="37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8DBB8C-4C18-7B51-4DFD-D5B4C9FA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8520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CCA0B8-104D-2EBC-78B6-11EC765E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880" y="4196490"/>
            <a:ext cx="6581542" cy="24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7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2F2B6-7947-D554-55C2-871922AED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782924-AE51-CEB6-D880-B65F430F4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8672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Breedbeeld</PresentationFormat>
  <Paragraphs>9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Methode9:pH en proeven op Klascement</vt:lpstr>
      <vt:lpstr>Methode9: pH en proeven klascement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2025-05-14T08:38:09Z</dcterms:created>
  <dcterms:modified xsi:type="dcterms:W3CDTF">2025-05-14T08:38:18Z</dcterms:modified>
</cp:coreProperties>
</file>