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256" r:id="rId3"/>
    <p:sldId id="2224" r:id="rId4"/>
    <p:sldId id="2043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F2F5D-FC81-4A4A-8AE5-98E7FE1C6393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52AC-1EB8-47CD-846A-83F80146E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2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7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7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E4F94-1FBD-F6D6-F945-40561BB9B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2B4A71-53D0-1EE3-FE71-04CD87CDD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6DF77C-DB00-6EF4-76A0-6C92BB97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3318E6-D88D-4C5D-70B8-F4ECC6CB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8B1292-C865-8DE4-8266-602A0551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10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E1898-E9F1-F6AD-F22E-40F5F0BA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E1C60C-D800-D536-2FCA-7CFBDAE4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15EA7D-E78D-553E-DA60-82238976F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B8D411-B3AC-AC40-6E16-D6A564EC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CEE9DA-4684-90DB-60D3-5272E917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154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6E14C1A-75E9-95F8-B822-0729E0A59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4A102F-2429-66A9-4D70-7137BF8AE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B36807-099D-4060-C632-EDAD3055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10498D-2DD0-CD9D-5147-D8E3F959B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93F809-8906-30FD-F859-7D55E842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5950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4795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77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91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7479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082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2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961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28431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C2AFB-B1FA-EF6A-ABE7-9F3EE05D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728925-90E4-0F00-5B1B-A08E4B507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ED6951-F064-98DD-1040-801D8A56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6DBE24-CFC5-FF20-F2E1-A31187B24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593961-EC49-0D69-79A7-201755BA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8049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56928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9642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97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36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0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44252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324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73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8E631-8946-EB4F-B984-3156B6F0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567E9D-317A-55FD-4277-A121CA7AB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DA4963-9511-403C-3957-0D1B2822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7D2FA4-937E-20E2-4494-CDCF8BA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278D26-B570-6E92-3F63-74B3708E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13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33499-71B5-8BC0-9A61-3FAC0211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CF698-7E61-E54D-1CE3-A805310F2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2E1659-C60C-0130-8539-B9446639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07EBB-56B6-AA09-4770-443C8E7E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5C3879-105F-7E71-63F0-EFF6422E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17D27D-867C-14F2-DDC5-8998666B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76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95900-2BD2-2D38-4F92-925FD5AE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36FDA7-E7BB-DD5B-2B2A-5A7748B3B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1219D0-9F9A-E10E-1ACB-6A31A2CC5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2E3C89-D2BD-511D-0F63-7FE5FF4FF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7186A79-D081-34BE-ADD5-FC3183871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94E761-1D3A-007F-F601-4B1505DA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BA3BC1C-E510-4E79-CE0E-DD33279B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8EDEEB-5E3D-857F-FF52-57D146E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140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DBB0C-3355-4BA1-2622-D187D003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02A7B5-0009-E771-6C60-C4D32004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2F36AA-7D43-EF69-AD7A-FA617BDA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3C0152-C969-7A2F-033D-8A35E23A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33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7980825-7ECB-8810-115B-29585DFE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78AA57-8F0B-5AB8-8C71-A5A60BF46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B86CC3-0B64-533D-215F-53A04FE1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27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639CB-0390-2288-0153-E62D927BE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1CB93-DD9D-F04B-56E2-C730D529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9F5F0FC-1B39-BEBA-50FB-B49A5AFD4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477742-9958-FAFE-C030-E705D32B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7A32A5-34BC-0E7B-32B9-AA52F06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69E45A-1CF1-51C3-39C1-D43744F3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14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92A66-0248-19D3-999E-D84CCBC5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74D00A7-CC4B-9D32-FAE3-BECFB8AE7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59A9B9-96C9-E8F5-2682-FCF9271C2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66D5A6-7103-48B7-AD37-4E02437B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EEEF88-553F-601D-BAB5-78165490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8DF954-0E1B-9479-1A41-EE7C6D6D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811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8FF36F-0A14-2E4B-480A-16EA4337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5B3C8C-949D-FDD9-EF4E-ABCA90DD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BA9952-BF77-10C8-07AD-93CA1617A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F9ABFA-66D1-4FD8-BC90-33975AA8CDA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4694E6-11DF-6BC9-101F-715EC1E71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17CF0B-6E7B-30DC-EEC7-70CCF4535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06585-B1F5-4332-911B-84B2364D19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604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80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9-Go-lab-twente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go-lab.bms.utwente.nl/ils-player/login/656496f7fea25f84f08be8c1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BF6C6-385F-AF4C-2085-7DD16588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5EF4C1-F8FE-0A2F-4901-0FA0BEBC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Methode9:GO-LAB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2D3CE45-4A6B-1BDA-A30E-9D8058696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30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E5622-418E-A522-965C-A8AA74A74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693AFE3-8541-B5F1-A211-3FCAE87B4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7CB203-445D-EC95-D7F4-B8CE90B01DD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Methode9: GO-lab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4377FB-71F3-1AEA-70C1-0B04E774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7B394477-57DB-C6E5-A712-9112D476FD65}"/>
              </a:ext>
            </a:extLst>
          </p:cNvPr>
          <p:cNvCxnSpPr>
            <a:cxnSpLocks/>
          </p:cNvCxnSpPr>
          <p:nvPr/>
        </p:nvCxnSpPr>
        <p:spPr>
          <a:xfrm>
            <a:off x="5846885" y="1740877"/>
            <a:ext cx="1143000" cy="3863969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AE3B9932-2004-9E0E-9427-C56D4F5CD41B}"/>
              </a:ext>
            </a:extLst>
          </p:cNvPr>
          <p:cNvSpPr txBox="1"/>
          <p:nvPr/>
        </p:nvSpPr>
        <p:spPr>
          <a:xfrm>
            <a:off x="2233246" y="624253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6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9A6E446-9DDF-E165-D217-42C3307D3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531" y="-209614"/>
            <a:ext cx="6245469" cy="40608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93A90D-FF80-98E2-EDBE-81C8EECF4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15761"/>
            <a:ext cx="8181555" cy="324223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A2972-A7C9-2CF7-D786-3F96454E855E}"/>
              </a:ext>
            </a:extLst>
          </p:cNvPr>
          <p:cNvSpPr txBox="1"/>
          <p:nvPr/>
        </p:nvSpPr>
        <p:spPr>
          <a:xfrm>
            <a:off x="683602" y="239655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twenteIlsPlayer: Waterstofbruggen - Detective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6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BFFF4-23D7-2766-B965-B0ACD27E1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10EA16-0ED8-E8ED-BB72-9EC7571D9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39134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Breedbeeld</PresentationFormat>
  <Paragraphs>7</Paragraphs>
  <Slides>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Methode9:GO-LAB</vt:lpstr>
      <vt:lpstr>Methode9: GO-lab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2025-05-14T07:13:35Z</dcterms:created>
  <dcterms:modified xsi:type="dcterms:W3CDTF">2025-05-14T07:13:45Z</dcterms:modified>
</cp:coreProperties>
</file>