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144" r:id="rId3"/>
    <p:sldId id="2200" r:id="rId4"/>
    <p:sldId id="2276" r:id="rId5"/>
    <p:sldId id="2145" r:id="rId6"/>
    <p:sldId id="1120" r:id="rId7"/>
    <p:sldId id="256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0185-3A16-4CDD-A3C3-70B7CDBD513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D594D-C10F-496F-87BD-BE3D2CC3583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6608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10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35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4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FA451-99D2-B12E-2994-0B15E6ECC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E822CE-7859-7288-E027-1F64D9EEB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EB2341-8BE5-C1EC-21C7-1EACABE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4404E2-D6C4-91F9-3444-C8079C7F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4FC595-29E6-44FB-C4A3-04A31A62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90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41DB0-E539-9E24-1932-BFE4B20E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7C6F4A-81A1-2102-3673-BAEC200CC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DC9105-8F3A-5B25-D8E4-21D1F027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9A8654-0724-FD8E-5823-C369DE7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F381E1-E14B-0AF8-886E-2E9BC8D9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91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9E915E6-4AE9-7A39-50D8-E017705C9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C1F98EA-DCCC-D0FE-FAE1-48AAAECD0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BB1688-6194-D9C1-6F54-5C196319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01DCDA-3A5A-A722-746E-F577588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15E5A9-20D2-783E-DE44-F530CB63C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153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5440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90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1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0274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9555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8015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96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5351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05BB3-E6C8-9F91-6574-1932E5A0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02B25-91D5-2123-2244-081C0D623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17F3F1-45BE-ECA4-9C74-B03F3D19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1BA25C-29DC-3B4A-0931-E3EB5396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FB2515-5C00-8990-E9D2-48C027A8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123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41351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1028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10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68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34443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6836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30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4F339-6592-84B0-CADE-89FEFA5C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9183F8-3550-32D9-BCBC-0DE445CDE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3F4DE-718D-485D-07F0-8E59DE60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B9A4C8-3C5C-F38C-286F-8879B327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4A6A96-E2CD-167F-C8CA-8F01DD2B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779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519BF-2089-B78D-3ADB-B558AED7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0A612C-68B9-9C79-150D-163332DB0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CC05A70-18A3-E837-71F5-F414FF2C3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DB83A3A-D006-9609-316A-DAE7912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8CC2E0-2A6A-E18A-227D-2D960A9A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A167E9-EF4F-81E4-CFB7-13003DFD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28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BA915-5DFD-90D2-248E-80427CE5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327FCA-DB96-C649-8374-DBCB6CA5C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C3E8F6-4C46-9943-D26A-1A8E9B9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29E2AD-4462-7596-02F5-8D697DF3B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74A1FE-F593-F8D0-346E-AA7FE7321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365AC05-7CDA-1CF4-2DB7-6678C20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496E5D-D91D-B4CA-178A-1B608220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04CB54A-A43F-EFB9-23E5-F1720A2F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821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4A9CA-0ECA-6BB1-AC69-420700BE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E9F4FB-7328-4809-2638-17A18FF8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29AC3F6-1D02-E0A2-5D80-DC09BE85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829825-5865-F8AC-CD32-FF9F4603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937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35F7F5B-28B8-0C37-CC61-0BC2F800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A793DC-B566-9826-83AA-2918962D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D25452-D3C0-9C43-C424-EEC9F367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66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C3457-28E6-2704-9E69-9A01A1CD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773F4-BE25-01FA-1D48-7E3660E7E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E9DFA6-DA89-FB25-999B-98D5435B6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A62F88-AD89-34FA-3637-43A11BF5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33C069-378E-6C56-32E8-E9B85AC6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0345B6-762A-07CF-67CC-C71A959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141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5F415-17D1-AEDA-A50C-D777C42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3436BBB-B1FD-C102-750C-B14F27096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7E6331-5E1D-0053-62A6-5C4946286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A56427-4D9C-36FB-56A3-7E5F0B31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B621C2-609F-FF60-DCF1-7F984CD0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0E3AD0-68E6-621A-00AB-20D008B5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07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580ADA-5E07-483B-A866-F7217C14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13E931-B22B-6939-E5A8-85B05DC2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61CF04-D92F-401A-CABE-FF80C698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BE387-056E-46AE-BBE0-22F9515E897C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92AA6-4D68-4C3E-2327-A1EE5E3B2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DFA56-B614-2984-DDA7-EEAF678DA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B3F803-9989-4F6A-BB92-033597784B6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33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39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8-pH-en-schemas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hyperlink" Target="http://chemieleerkracht.blackbox.website/index.php/infographics/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03CB-90FF-FB74-3D3D-EC48B1BA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83C946-43D8-126C-EF1A-6FD48345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Methode8:pH en posters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514BC7-88BA-964C-ED25-50B374F8D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02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7610D-7A8A-546A-1642-91FDD0665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FD8975-B3B2-BBA1-1B8E-DA7958C38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96042E-8BCF-78F0-58AC-882E0C33FE1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Methode8: pH en posters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30CDDA-F056-6208-5064-D2311EC47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5896F9C1-2BD6-A6D9-60A7-E5A62D0DFA08}"/>
              </a:ext>
            </a:extLst>
          </p:cNvPr>
          <p:cNvCxnSpPr>
            <a:cxnSpLocks/>
          </p:cNvCxnSpPr>
          <p:nvPr/>
        </p:nvCxnSpPr>
        <p:spPr>
          <a:xfrm>
            <a:off x="2268415" y="4273062"/>
            <a:ext cx="5152293" cy="1005376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1096F100-8A28-00F0-3505-C90CD6C7C8FD}"/>
              </a:ext>
            </a:extLst>
          </p:cNvPr>
          <p:cNvSpPr txBox="1"/>
          <p:nvPr/>
        </p:nvSpPr>
        <p:spPr>
          <a:xfrm>
            <a:off x="1784838" y="614521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28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99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Welke  infographics zijn inzetbaar om verbanden tussen begrippen te leggen?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216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Rubriek: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Infographics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08FC473-0C58-465C-40EB-C551F39F5DB3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VOORBEELD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1037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 verschillende begrippen vind je infographics waarbij info, verbanden tussen begrippen worden gelegd.  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DD2D8A7-9828-4351-83F6-7F2C36013957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4DF7F90-3365-619F-F3B1-7B1B37B6E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03" y="4143958"/>
            <a:ext cx="2667231" cy="214902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B720DFC-47EE-D98D-68BF-DD6DD48CF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736" y="3495187"/>
            <a:ext cx="4819936" cy="30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8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2E88DFA-39C4-040C-5EB2-AFD2FBE2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9" y="87086"/>
            <a:ext cx="4687156" cy="32305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00D282-234F-62F6-6601-D1E4598F0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4112"/>
            <a:ext cx="5017477" cy="34738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506AA44-BDE8-0188-AA02-9D36B1E00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675" y="87086"/>
            <a:ext cx="4603748" cy="30480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4CEB19E-A609-31A7-2450-233EC7204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897" y="2259623"/>
            <a:ext cx="3261102" cy="45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1DD6B1C-6BF5-4E32-879B-07B7F993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" y="-51782"/>
            <a:ext cx="12185225" cy="69024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A760E71-944E-46A7-8EBA-C6519C9D3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319" y="3429000"/>
            <a:ext cx="4734169" cy="32482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7D27F4-E32E-4343-969C-D645262F8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83" y="736846"/>
            <a:ext cx="5244095" cy="3728621"/>
          </a:xfrm>
          <a:prstGeom prst="rect">
            <a:avLst/>
          </a:prstGeom>
        </p:spPr>
      </p:pic>
      <p:sp>
        <p:nvSpPr>
          <p:cNvPr id="7" name="Pijl: gebogen 6">
            <a:extLst>
              <a:ext uri="{FF2B5EF4-FFF2-40B4-BE49-F238E27FC236}">
                <a16:creationId xmlns:a16="http://schemas.microsoft.com/office/drawing/2014/main" id="{40FB697E-B454-4424-9526-82383813DFAF}"/>
              </a:ext>
            </a:extLst>
          </p:cNvPr>
          <p:cNvSpPr/>
          <p:nvPr/>
        </p:nvSpPr>
        <p:spPr>
          <a:xfrm rot="5684898">
            <a:off x="6843968" y="-111258"/>
            <a:ext cx="2417150" cy="46257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46D18C4-442F-4DDE-BCA5-90BC6A4C7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392" y="4563852"/>
            <a:ext cx="2085975" cy="11906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9EA3C23-DAC7-44BD-966F-C628EE44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240" y="4563852"/>
            <a:ext cx="695325" cy="119062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8D6588-050E-4651-9DBC-B71245EE0D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808" y="4427778"/>
            <a:ext cx="1962150" cy="14192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61AFA49-7F01-4C11-9D8F-5584999EE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2002" y="1895977"/>
            <a:ext cx="2085975" cy="71437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EEE0A27-DF86-4586-93F2-78BCEAADABDE}"/>
              </a:ext>
            </a:extLst>
          </p:cNvPr>
          <p:cNvSpPr txBox="1"/>
          <p:nvPr/>
        </p:nvSpPr>
        <p:spPr>
          <a:xfrm>
            <a:off x="5885895" y="2920753"/>
            <a:ext cx="2280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 Downloaden als pdf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3E81889-B6D4-4B7A-A7F0-101024EA88CE}"/>
              </a:ext>
            </a:extLst>
          </p:cNvPr>
          <p:cNvSpPr txBox="1"/>
          <p:nvPr/>
        </p:nvSpPr>
        <p:spPr>
          <a:xfrm>
            <a:off x="507507" y="5936488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 Omzetten pdf naar WORD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C488899-C4F4-4F30-81F0-E05CDF46C0BF}"/>
              </a:ext>
            </a:extLst>
          </p:cNvPr>
          <p:cNvSpPr txBox="1"/>
          <p:nvPr/>
        </p:nvSpPr>
        <p:spPr>
          <a:xfrm>
            <a:off x="4214136" y="5928057"/>
            <a:ext cx="250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 Controle / Taal/Sectie</a:t>
            </a:r>
          </a:p>
        </p:txBody>
      </p:sp>
    </p:spTree>
    <p:extLst>
      <p:ext uri="{BB962C8B-B14F-4D97-AF65-F5344CB8AC3E}">
        <p14:creationId xmlns:p14="http://schemas.microsoft.com/office/powerpoint/2010/main" val="244630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37632-5EDE-BDC6-94D0-42B0DFF375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3AEE506-1731-5220-4033-95220D8DE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20628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Breedbeeld</PresentationFormat>
  <Paragraphs>15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Methode8:pH en posters</vt:lpstr>
      <vt:lpstr>Methode8: pH en posters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2025-05-14T08:37:47Z</dcterms:created>
  <dcterms:modified xsi:type="dcterms:W3CDTF">2025-05-14T08:37:59Z</dcterms:modified>
</cp:coreProperties>
</file>