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039" r:id="rId2"/>
    <p:sldId id="2223" r:id="rId3"/>
    <p:sldId id="2254" r:id="rId4"/>
    <p:sldId id="2255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1AE42-EEC4-4925-ACB9-B6A04DFE44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129A9-9D51-4A07-870F-D3D77F6FF1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80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038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799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452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005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D1EF4-17F1-E303-A601-DC2376101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081243-9FD1-3B6D-13F7-053B643FF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AB9D22-B1BD-5070-8C74-22818FD2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F294C4-2913-8A57-B315-3AAD9CB8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AE84F4-C949-749A-B6A7-41A7749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8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5C687-64B4-0F2E-04C4-487B253C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23B22F-5064-0F9D-68B8-CF0BB6275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2667A6-A44A-17C7-15EC-EB025A2A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C05027-7D19-E2BE-D66C-1A63CFE7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17483-8511-A39E-BCB3-4B60FC0E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74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137077-C8E5-FA6D-B50A-EE06E426E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288BF4-2B78-9A15-68CB-8D9D8DD37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61C914-8525-D101-75F8-212DE644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6505DC-3942-D51A-5557-EE2C5C19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20BD3-25B7-A0F1-E7E1-5EAC2EF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7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E2789-4B1E-A682-E2D2-797E0C60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42FBDB-335F-09BC-A8C6-0C7BE86E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A1E99E-06EB-ACD1-2B85-954485A3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51BF95-700E-7284-A395-80A75714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17E00E-FEF4-0811-6B85-3508CBEE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55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5B5C8-663E-269B-5EFE-05BBE762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29BA87-75AD-A123-8A52-23942294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A247FA-A001-98BE-58CF-DB804EC1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05C355-C4A7-F2AF-BDAB-740BBD76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782852-22E1-7731-C21D-B47460F7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20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D3DBE-BEB9-4EE7-414B-8FD7A283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DDF95B-7221-B2DA-F87E-074A7B3F4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1FA999-21B4-5DB2-9B44-96D1C5B4D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A01198-D17A-4F3E-1CD7-155F4E38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A2A9E2-53D0-6F35-80FF-E6CDB70E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6A7C18-FB68-51B2-14D0-109E5826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45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DCA34-21A7-D9FC-FBD8-6FC90912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2C5F1-3E47-EFC5-4FE7-067898728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0888D6-150B-972F-448D-626FE3347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9C0B4A8-7544-3A01-D3BE-75FDDC279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0E0601-90D6-75CD-6427-A4F134F15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905F76-620E-AC29-F171-9EA05427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A95431B-E04B-9A26-6FDF-451675F7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D0E1C38-6005-3509-5F34-73500CEE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94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8E07-6211-B593-4A85-BC41C491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5DDC00-9825-F5D4-D2F8-F7EE0160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6919EF-6296-5B43-1A95-470867CD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C297F4-89A6-DD68-D3E3-07F5AF91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41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49EC4E-5A42-F175-F731-CA59962E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AB8C51-D41A-00BD-D9DC-788691A7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028455-7472-28BD-0195-ABE9DD96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2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422E1-9A65-1E8C-7BCA-C5CEBA65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308CC-AC6C-F2C8-8DE7-D92D5A00C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2CF8FB-9323-25E1-461D-AC3435D9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9AC807-3EA1-48BE-F18B-B0115079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183ED9-1E88-D212-0033-EAB070B8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ACF829-3E3E-EC68-7E95-BFE538E5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96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92992-4AFE-897D-AD16-F6C4CA3C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175306-BD36-7BCB-51C8-833CAAC1E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7704C1-E0E3-7949-F6D6-38E3A37C2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7B0915-1489-DEB1-030F-93AEFD91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303AA6-D4EE-0142-88C1-DA9B5D72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D08BDA-B45D-BBA5-593A-9AA38C72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50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630F83-D6DC-0249-8A33-40323580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12F1A8-DB53-92C1-53A6-AF348073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E33389-2014-2698-5348-725BA4901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13FA2-486E-4B7D-A3C9-FAF194EBE7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B45388-4228-15AF-D639-53D097ED0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47711E-64DE-E649-2C6D-0374BF8A4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DD798-5C9A-4293-A641-39002D682E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14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4/Opdracht8-Prezi.doc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35A8A-2EFF-494B-BBCE-8A104CBB0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15AE65-94DB-B655-D4FE-4EE6E4BA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Methode8:PREZI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FDEAD9-3026-397B-F389-5B316D2F5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4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3A04-BAFE-06F9-3DAF-14AE757A9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2F00368-B117-16A3-BD36-AB715C0E5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4FA641-1E6C-94F0-A53C-3837AB58AC8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Methode8: PREZI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2E1FB4A-7467-777B-73A6-D6F7CC77A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0ACBB166-26CC-9FDA-4320-6E4155A97D78}"/>
              </a:ext>
            </a:extLst>
          </p:cNvPr>
          <p:cNvCxnSpPr>
            <a:cxnSpLocks/>
          </p:cNvCxnSpPr>
          <p:nvPr/>
        </p:nvCxnSpPr>
        <p:spPr>
          <a:xfrm>
            <a:off x="1257300" y="4343400"/>
            <a:ext cx="5732585" cy="1261446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EE97E6A-8635-6122-617D-DE84BD13DE62}"/>
              </a:ext>
            </a:extLst>
          </p:cNvPr>
          <p:cNvSpPr txBox="1"/>
          <p:nvPr/>
        </p:nvSpPr>
        <p:spPr>
          <a:xfrm>
            <a:off x="1600200" y="595239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40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C9439E6-E34C-BD1E-2676-C4872601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0" y="0"/>
            <a:ext cx="2390796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318080-08FF-5F2C-EB8B-36F3774A5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327" y="100839"/>
            <a:ext cx="4305873" cy="41940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988982-71E9-71AE-598C-0E5B7C3B1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385" y="2197855"/>
            <a:ext cx="4266450" cy="45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D3ED150-E938-2C94-E32D-47035034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9" y="151899"/>
            <a:ext cx="7825153" cy="22428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A87AB28-C04A-50B8-AE21-46BCF682A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93" y="2674187"/>
            <a:ext cx="3514925" cy="35781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FD29B66-2667-60FA-3AB0-728A28E86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711" y="151899"/>
            <a:ext cx="4038950" cy="50143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E789D0-FCAA-EB22-652C-74D461F94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452" y="5251724"/>
            <a:ext cx="4874479" cy="15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72818-EDA8-7CA2-1602-04C74D935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837DC2-2BCF-5206-1BDC-0D58CB3D6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0422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Breedbeeld</PresentationFormat>
  <Paragraphs>7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Methode8:PREZI</vt:lpstr>
      <vt:lpstr>Methode8: PREZI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2025-05-14T07:13:14Z</dcterms:created>
  <dcterms:modified xsi:type="dcterms:W3CDTF">2025-05-14T07:13:26Z</dcterms:modified>
</cp:coreProperties>
</file>