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54" r:id="rId2"/>
    <p:sldId id="2027" r:id="rId3"/>
    <p:sldId id="2026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1588-D1E7-4359-BF44-37575DA1C5A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2B93-1759-407D-B1A0-7D3D96690A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720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03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8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5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C0F17-DBA5-E0DA-CAB0-25682206E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DC2873-55EF-DD71-6A8D-F51BE2B9B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FCDF32-83C7-6D58-7AC7-E487001A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D58501-54DE-9146-8C9D-DF12A1A8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9B0B09-9546-4430-CCF0-3715A09B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722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E330-287A-A596-5518-30C74561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FCB09C-A97C-42A5-E4E3-10B7024EB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D49D1-EA68-D7AE-73D7-660BC39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855082-D103-9CE8-5B54-6E3507A8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E495B1-D7C0-7671-3A6C-D5E8CBE7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6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36FD44F-75C9-D97D-5CB5-C9BBE037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2ADBA4-FB79-AA61-9580-2873709F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25675E-0437-3F9A-B9F6-AE7B2ED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462EF-A480-F25D-1715-68A47F39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D7CDE-FF99-6295-054A-C441F822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12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BE265-019F-2F18-2F9A-93BA6EA7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CBD470-6559-E340-05DF-FA6BC4854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B7886-7E43-4BC6-6260-AEB63262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513AFB-021E-A510-E85C-FD60F4D8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802C98-BA6A-F50C-9731-50C0A359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8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96948-93AA-F7C9-55C7-E6B74FDC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AF8623-167F-482B-E54B-3ADC4A565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BCD8FB-DC35-31D6-953B-47491DE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3BE78C-0C8F-8D5C-09EF-196BC497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8F3BEF-7128-177A-CF15-2B2CF682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21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2E300-788C-CCB0-B5F5-6854E90F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8FA4F-8D65-7BB2-7EFF-A87B79099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853D36-090B-15F1-A4CB-CB082F6DD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018DB3-39A3-4B62-EE93-157E35DF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5B1FFB-F314-D397-79BB-9FCBC67F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65BCB0-A24B-3129-9B5F-6B4B1C69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4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FE55E-E432-FE64-38C3-4A3FE8D1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9FF3F5-F1D8-ADA0-8FE0-95FD1BC4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7DEC40-C0D2-4118-1F53-573E97498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8C1B7C-208A-2512-62D6-52C7E06C6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A8F687-38E1-DB45-3500-3C30D209D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7AAFAF-1091-7A44-E4E1-E8FF32B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FF0977-5095-ACC5-1DAA-D5B8A288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A33DCC4-8265-4481-3D0E-B6193CD8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63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4E5E8-2E92-9C46-1C8B-80A97914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5D7B7D-F648-8645-4B07-811A9BAF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46283F-B106-A767-3B8F-B61C11CC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855C4C-F8F1-02BF-A5D3-FC5154C2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10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9B6BC8-9D8B-6567-53F1-C0EE456A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6742EB-B282-913F-3A14-2178562D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87B74D-D14C-535B-7E8A-393EBCE3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10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144B9-9542-C45A-F334-EB5D3288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F5771-3ECD-BF4F-DE96-3F239FE0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5DCF39-193D-2804-2796-9FEA0F9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8C6723-A58D-F846-0823-E5B3E0CB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DFE239-E01F-DE67-5933-F3E34C8A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04849B-42E1-E9FC-1382-3A7529C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319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223BA-AA64-2BB1-3D5F-F5302C5D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C1FA3A-FA58-B7D0-2824-6EDE63335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4B3CB7-7F9E-DE43-ACCD-1BFA4E6B6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2C542E-0D0F-4312-8E29-A9A36E1D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0E33F0-0AB2-8296-B455-14CCDFFB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2068CC-E9EA-0353-4297-0191F51D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80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729A24-0223-992E-2772-40720C14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3F13E2-D2A9-9B86-E362-F8C025DA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984A1E-8525-5B38-21FA-7F0389DB8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9FF33D-A65C-415D-BBD5-9135097F6F5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942AA0-7AE4-18DC-4C98-AC8F0DB52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B43C1-A5B2-9617-07AD-C640954BD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947F2-E72D-498D-B812-0120F416E5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514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7-Chemist-en-unreal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chemieleerkracht.blackbox.website/index.php/virtual-reality-chemie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apps.apple.com/us/app/chemist-by-thix/id440666387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E5AE-69CD-DC28-CEA5-1A3A860B0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EB4FA39-1CE2-075E-D02F-4B390D6E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44" y="20562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2C8004-3CBF-72DC-5780-EA76A211B4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Methode7: Ipad Virtual Labs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098F57-457D-B10E-982C-24F228248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CAE5227-DB7C-E0A8-3D2E-960267AB2C3B}"/>
              </a:ext>
            </a:extLst>
          </p:cNvPr>
          <p:cNvCxnSpPr>
            <a:cxnSpLocks/>
          </p:cNvCxnSpPr>
          <p:nvPr/>
        </p:nvCxnSpPr>
        <p:spPr>
          <a:xfrm>
            <a:off x="1019908" y="4053254"/>
            <a:ext cx="6005146" cy="10791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4278E45-B745-4D0A-4D4A-CE6D3176951E}"/>
              </a:ext>
            </a:extLst>
          </p:cNvPr>
          <p:cNvSpPr txBox="1"/>
          <p:nvPr/>
        </p:nvSpPr>
        <p:spPr>
          <a:xfrm>
            <a:off x="2584938" y="599635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88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856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Welke Virtual Lab Apps zijn interessant om in de klas te gebruiken?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 </a:t>
            </a:r>
            <a:r>
              <a:rPr lang="nl-BE" dirty="0">
                <a:hlinkClick r:id="rId5"/>
              </a:rPr>
              <a:t>Ipad VirtualLab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81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 leerinhoud vind je interessante Apps met aanduiding van link en mogelijkheden.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F2BBB3-8680-8CAD-3943-6B72E0705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90" y="4149039"/>
            <a:ext cx="3113706" cy="24682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9B487E-B4FF-E44B-DC19-A07EC1187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673" y="3544179"/>
            <a:ext cx="3236504" cy="30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ACB0-B7E3-5BD6-288D-58196CAC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8CEB401-836B-6EB9-C09E-B3E2E239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4" y="514026"/>
            <a:ext cx="4386647" cy="2367606"/>
          </a:xfrm>
          <a:prstGeom prst="rect">
            <a:avLst/>
          </a:prstGeom>
        </p:spPr>
      </p:pic>
      <p:pic>
        <p:nvPicPr>
          <p:cNvPr id="4" name="Afbeelding 3" descr="Afbeelding met patroon, plein, pixel&#10;&#10;Automatisch gegenereerde beschrijving">
            <a:extLst>
              <a:ext uri="{FF2B5EF4-FFF2-40B4-BE49-F238E27FC236}">
                <a16:creationId xmlns:a16="http://schemas.microsoft.com/office/drawing/2014/main" id="{2BC84FDD-E46D-DBC9-95BB-2218F293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34" y="60026"/>
            <a:ext cx="1577340" cy="15392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8A49B3-B467-2866-6DFC-3593D1B137BA}"/>
              </a:ext>
            </a:extLst>
          </p:cNvPr>
          <p:cNvSpPr txBox="1"/>
          <p:nvPr/>
        </p:nvSpPr>
        <p:spPr>
          <a:xfrm>
            <a:off x="104274" y="144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CHEMIST by THIX on the App Store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9F20AC-9ABA-1AE1-CCAD-875C9B819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705" y="60026"/>
            <a:ext cx="4092295" cy="30482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2C41586-E3A1-30DE-E360-EF6597B5B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5" y="3634559"/>
            <a:ext cx="3728052" cy="277694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3ABE5D-3018-2738-F682-2ECB3D455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561" y="3609037"/>
            <a:ext cx="3652064" cy="277694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552C36-B3FA-FBF9-83B8-848AD0086C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789" y="3609037"/>
            <a:ext cx="3744044" cy="27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520F5-BEEC-C63A-D741-A5243C299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3B7F57-2D79-FF0A-0B36-0B0C66076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1529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Breedbeeld</PresentationFormat>
  <Paragraphs>10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Kantoorthema</vt:lpstr>
      <vt:lpstr>Methode7: Ipad Virtual Labs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2025-05-14T06:12:51Z</dcterms:created>
  <dcterms:modified xsi:type="dcterms:W3CDTF">2025-05-14T06:13:01Z</dcterms:modified>
</cp:coreProperties>
</file>