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141" r:id="rId3"/>
    <p:sldId id="2199" r:id="rId4"/>
    <p:sldId id="2142" r:id="rId5"/>
    <p:sldId id="2143" r:id="rId6"/>
    <p:sldId id="256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A2A14-DEA2-467B-90A0-F1B1CEC9714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FABDA-ACF1-40D2-91DA-0B99B6999D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573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90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9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05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65012-BA72-734E-72E1-C989797C1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2A76AF9-D782-D248-C8CE-37721F8B8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D0A765-0B12-D533-D44E-D016CA1F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7CA-0DE4-4766-9640-7A2A3E282E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EBE81D-9D8B-A923-5EAA-159A2058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8930B3-7A9E-B5EB-1A12-A8488AB0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81C2-0F95-4A00-95AF-6CB7658E50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929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8EBB5-5A35-69FC-995F-B891F08F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2BE0D-3228-8E36-AEDE-F65CFE5FE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60B9F1-6358-B9B6-5019-53BCC732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7CA-0DE4-4766-9640-7A2A3E282E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4A0879-4793-52CF-C024-284B1D96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4E8787-98BD-3AF1-5A7E-ECFE3D72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81C2-0F95-4A00-95AF-6CB7658E50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249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BE8F6C0-CAAB-3072-ED2A-A42AE27C9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587D71-9F11-D806-75F2-04745AF9C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580DEB-ACB1-58A8-0928-E559414A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7CA-0DE4-4766-9640-7A2A3E282E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F128F0-2E46-4E38-979E-7E9A1161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118031-5118-780C-7D9C-B569181C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81C2-0F95-4A00-95AF-6CB7658E50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1605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96180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629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8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20859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1968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350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1147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6726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7126D-A198-F6D5-1827-E56023A7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B3FADA-80C6-7BDB-D172-56F2BD0A5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2A6706-3D47-7A78-823B-2F40C7CB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7CA-0DE4-4766-9640-7A2A3E282E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033058-EE85-4C0E-9BB2-63340853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EB974D-731C-61C8-BA99-8F51F756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81C2-0F95-4A00-95AF-6CB7658E50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4937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861500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970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89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05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58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486257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85010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429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35D8C-AC24-F446-594C-9EC92CD9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A11BF0-3CE7-B0C1-F28F-D3692E8A9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406860-864F-95ED-AE35-E3FF6EA0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7CA-0DE4-4766-9640-7A2A3E282E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ED82C5-5A0D-0743-D847-81BC4FB4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7EAC97-21EE-C79E-F101-50A13C0A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81C2-0F95-4A00-95AF-6CB7658E50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90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CB245-6CD6-EDC4-493C-07FFDA7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6F7FB1-B888-7D8C-0187-0221A1B97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27AF13-269D-E099-26D9-DAACA1666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D690A5-8573-1248-2B03-C959F4C1C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7CA-0DE4-4766-9640-7A2A3E282E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FB0ECF-B1B7-7F9C-50FD-83F992B32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402838-5B29-E23E-DE97-A5E3CAE1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81C2-0F95-4A00-95AF-6CB7658E50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709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49C0A-0370-53E8-042B-9D1113CF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298A82-13A5-94BC-F3A2-55C9EFDF4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1AF39C-4E9A-44A0-A3D1-14052FCFF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3CB438-9491-1239-9BBE-190229497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E1D4F58-1B05-8302-9824-1952300A3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F6B1F1F-2B1F-0D03-E40E-2E3AF335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7CA-0DE4-4766-9640-7A2A3E282E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23E7B1B-D5EE-58C8-A5CE-B6E5B472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79DFCFC-621A-8C23-985F-CDFE0423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81C2-0F95-4A00-95AF-6CB7658E50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27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A163F-FC60-E5E5-C475-C1B97464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8AB176A-2E51-15A9-A75D-16736892B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7CA-0DE4-4766-9640-7A2A3E282E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27D186C-831C-864C-12BD-FD96371C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D2408F-6530-A66E-C4D9-9584BC6C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81C2-0F95-4A00-95AF-6CB7658E50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490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A40D05D-B2F5-C9F2-63D6-63F02335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7CA-0DE4-4766-9640-7A2A3E282E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849AF4-7A9D-EDB0-0071-61C67CDA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E2FDE3-4367-ECF4-1ADF-F09DD029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81C2-0F95-4A00-95AF-6CB7658E50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278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9AD82-8F1C-C684-3E34-D62F686AC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9B112A-D0DA-BB51-A9AA-102377D01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058DCF-5C65-C947-CE8B-921029C22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21525E-47D1-C760-FB62-92B103D2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7CA-0DE4-4766-9640-7A2A3E282E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337C7D-5DA2-C856-524E-2BEB2AEF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342749-0EAE-17CF-E20E-945B5E48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81C2-0F95-4A00-95AF-6CB7658E50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205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1D17C-E914-8E59-62FE-59A8C7E6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10440F4-C513-1851-AFE9-F42556FA1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81D759-9EFE-9A9B-5C7D-0CE8D3CB0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6F13FE-38C6-3263-E92D-943D690C2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7CA-0DE4-4766-9640-7A2A3E282E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FDA053-6D6E-8B56-9D7D-B8218F35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D3D12BF-B202-0E28-B779-A5C92E9C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81C2-0F95-4A00-95AF-6CB7658E50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376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548FCD2-DE37-0837-C1CE-D3B68983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045C3B-5EE6-73ED-6D87-1054C96E5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442303-A2BA-E007-68EE-3E1CFBB78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7A17CA-0DE4-4766-9640-7A2A3E282E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139FDE-2982-8DFD-DC70-CC37E1056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CD7521-F3C9-EACA-1882-0AE94C3F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1A81C2-0F95-4A00-95AF-6CB7658E50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531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875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hemieleerkracht.blackbox.website/wp-content/uploads/2025/04/Opd7-pH-indicator-en-podcast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86481-AE11-02B4-1149-169E6343F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874F116-897D-74F2-51E5-CB0F5A215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Methode7:pH en podcast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33268AB-14F7-FE8B-D03E-ACCC203F0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001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2FEF9-FA26-85BF-7955-2C21BF7A2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FE5D94-3E24-83CD-D1E1-B064278CD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9DE6DEF-390B-5DB9-0DFC-8D023E2213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Methode7: pH en podcast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AE55FCB-9166-DDD0-A7E5-ABC6BA96B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C9A866C9-CE2C-6954-3B28-B8D8E8AB80F0}"/>
              </a:ext>
            </a:extLst>
          </p:cNvPr>
          <p:cNvCxnSpPr>
            <a:cxnSpLocks/>
          </p:cNvCxnSpPr>
          <p:nvPr/>
        </p:nvCxnSpPr>
        <p:spPr>
          <a:xfrm>
            <a:off x="1160585" y="3947746"/>
            <a:ext cx="6260123" cy="1330692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56BC4C5D-5B6A-3CFE-846D-BD4F363A3258}"/>
              </a:ext>
            </a:extLst>
          </p:cNvPr>
          <p:cNvSpPr txBox="1"/>
          <p:nvPr/>
        </p:nvSpPr>
        <p:spPr>
          <a:xfrm>
            <a:off x="1987062" y="5908431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3E674EE-17F5-32F2-B6F8-9802E9DD6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113" y="0"/>
            <a:ext cx="8219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7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F4F249B-BA90-80B8-A8D2-135AD7179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772" y="1287594"/>
            <a:ext cx="7102455" cy="42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0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1A322-8F58-C598-0737-7D061F9A2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344121-83BB-2B02-50C8-7B542728D4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55750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Breedbeeld</PresentationFormat>
  <Paragraphs>7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Methode7:pH en podcast</vt:lpstr>
      <vt:lpstr>Methode7: pH en podcast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2025-05-14T08:37:25Z</dcterms:created>
  <dcterms:modified xsi:type="dcterms:W3CDTF">2025-05-14T08:37:36Z</dcterms:modified>
</cp:coreProperties>
</file>