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035" r:id="rId2"/>
    <p:sldId id="2222" r:id="rId3"/>
    <p:sldId id="1610" r:id="rId4"/>
    <p:sldId id="492" r:id="rId5"/>
    <p:sldId id="489" r:id="rId6"/>
    <p:sldId id="2037" r:id="rId7"/>
    <p:sldId id="2253" r:id="rId8"/>
    <p:sldId id="256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B0BB5-4613-46D8-99FD-4C20C699FDF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4F2DE-010C-4811-81FA-A9E3A178F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28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722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221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608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606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491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273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15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61B8B-29D3-8803-7810-C34BE02E2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1ACABE-C9AE-576E-154D-4F56D8493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360C6A-FABC-FD71-A08F-F39B716A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C32351-0534-B472-5904-691CF1FD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DFB457-591E-4873-53EC-5BA1ECE4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09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E483B-B5D3-4B0B-1731-B2051172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288E7C-F09F-69F4-B424-69106A91A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29F338-FFB9-E708-5B54-70F83AF0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76E4B8-6EEF-2384-441F-2EE4F78E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A887E0-048B-D81E-05C4-CC96A752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28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E648FF6-514E-5F9F-1D8C-AAD1362E0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28F7C2-AAF3-4587-47AA-154BAEBC7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78AE22-7E54-2D99-5F7B-0FD9656C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1FE795-F6E4-2A8F-9E8C-31196605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773289-E556-9D2F-046D-C98C8BCB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27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7EC96-3843-F5BC-2B94-71667980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004861-4CCA-ED1C-1552-CFDDE6AA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970D83-0528-52C9-A234-AE592504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80971E-6F8A-6809-F3BB-14FC6AA4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CD707B-0797-ABB7-CAC1-7002696C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812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4EB48-78A0-20E7-551C-4A3A903D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4C390A-5E8A-82FA-8849-9BCC836C5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3F3AE1-E0A5-E7BA-4026-0D58D596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A09D94-B07A-6B17-AA71-E9B4C8DC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7B2F94-0F65-F6E6-2620-08DAFD88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495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0C839-0286-3C4D-70B8-BD0076F9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22BF-CC36-BE2E-4717-7C62CBBEB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3DAA981-B5C2-E6E3-9914-5E48F8A38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AAD97B-C7FC-DC9E-938C-0B7F9897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F24BB2-4917-E6E0-2701-2DE357A8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8A0D4E-D7DA-D034-DE51-D33CA7EE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505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C7C80-9FCA-07DE-1FDD-C45FB392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2C03B0-0791-4537-6F70-5A6FDDF36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95C95F-6026-5ACE-41C5-4262E29CD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1EFBAA-4AC8-B2EB-C164-C14BA5846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511796-6B8D-F81A-4A35-EF15B60BB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E11710-2559-F713-FAA7-9104A077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F78319E-3E16-9FD2-6173-1D22E5D4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BFBC8E-128A-A115-22C3-62EA467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17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D4B31-2A27-E8F4-1B54-7FDC0F5C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6BB620B-FB66-3695-EFA8-5368370F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1828A6-32EE-E3BD-DA6E-B09AEB87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ACB6FB-BDB9-F976-462F-5958D5D1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593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683BDCA-8A5F-E78B-2325-05629B94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10BB6A4-FD94-96F2-E3A5-C40059A3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EB5C90-CB6D-6658-60AC-596834F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204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0C886-C2F3-7AE5-EBE8-9BF5134E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2C74D8-63DC-E2BC-ACCB-367C49EC6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F3E636-75EF-55CF-0AC6-9C93739C3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183913-9261-35B1-CBAA-CD266074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A03567-D801-A451-11C5-C79B8D40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F3DEE2-D7C1-FBCE-6121-F3211CF2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083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935DD-97E9-E569-90C1-6CD9E452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A676105-17B6-454F-444D-8412D4662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08BD21-54FA-67BA-A938-6EF3419CB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5C0BCF-7088-18C8-3D98-97277C32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30E8BD-99CB-2346-4D31-1E3663DC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1A68A6-E48C-C41A-3EF8-2267E881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078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83D475-6C62-D748-57E5-F85A7E9A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E193CF-172C-B32C-B8D2-51C3E46E6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DC440C-753A-E0A5-EAEE-754F4A549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2785C8-E2B9-4843-BAE8-617AD2ED481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5EC37D-CFDA-92B8-FEDA-5673AC0AB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3801F6-7E41-5B12-CC35-3460A4D64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B189B5-D612-4EF8-86F4-93AD91AB7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220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wp-content/uploads/2025/04/phet-en-intermoleculaire-krachten.docx" TargetMode="External"/><Relationship Id="rId5" Type="http://schemas.openxmlformats.org/officeDocument/2006/relationships/hyperlink" Target="http://chemieleerkracht.blackbox.website/wp-content/uploads/2025/04/Opdracht-7-pHET.docx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pps.apple.com/us/app/phet-simulations/id1134126831" TargetMode="External"/><Relationship Id="rId5" Type="http://schemas.openxmlformats.org/officeDocument/2006/relationships/hyperlink" Target="https://play.google.com/store/apps/details?id=edu.colorado.phet.androidApp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phet.colorado.edu/en/teaching-resources/browse-activities?sims=all&amp;types=all&amp;subjects=CHEMISTRY&amp;levels=all&amp;locales=all&amp;query=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phet.colorado.edu/en/simulations/filter?locale=nl&amp;sort=alpha&amp;view=grid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hyperlink" Target="http://phet.colorado.edu/en/simulation/sugar-and-saltsolu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hyperlink" Target="http://phet.colorado.edu/en/simulation/states-of-matter-basics" TargetMode="External"/><Relationship Id="rId5" Type="http://schemas.openxmlformats.org/officeDocument/2006/relationships/image" Target="../media/image19.png"/><Relationship Id="rId10" Type="http://schemas.openxmlformats.org/officeDocument/2006/relationships/hyperlink" Target="http://phet.colorado.edu/en/simulation/molecule-shapes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phet.colorado.edu/en/simulation/molecule-polarit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85C5B-AEF0-D85D-E8C6-A5A6C786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644C8A-493B-EEFB-C9F7-DA3FE849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Methode7:pHET colorado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F79CAAF-6167-97D5-BE62-4AD2BDD3C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88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8BBDF-7602-16FC-2DD9-FAC250BDC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950E9C2-581A-AC0C-3988-ACDB1287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" y="334108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B53579-2C68-F12D-4ABC-AE620CDA5D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94957" y="5721172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Methode7: pHET colorado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1014923-E391-0686-7E39-E67160A54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09" y="3078034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284C4923-8275-80AF-D14A-DB84B2440A7A}"/>
              </a:ext>
            </a:extLst>
          </p:cNvPr>
          <p:cNvCxnSpPr>
            <a:cxnSpLocks/>
          </p:cNvCxnSpPr>
          <p:nvPr/>
        </p:nvCxnSpPr>
        <p:spPr>
          <a:xfrm>
            <a:off x="1389185" y="4044462"/>
            <a:ext cx="5600700" cy="1560384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4E477F3-63C0-4C60-3F07-FFB8426A8E35}"/>
              </a:ext>
            </a:extLst>
          </p:cNvPr>
          <p:cNvCxnSpPr>
            <a:cxnSpLocks/>
          </p:cNvCxnSpPr>
          <p:nvPr/>
        </p:nvCxnSpPr>
        <p:spPr>
          <a:xfrm>
            <a:off x="1195754" y="4422531"/>
            <a:ext cx="5946531" cy="1334715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4E24E0DE-E641-AD21-BE1C-C85F3469F88C}"/>
              </a:ext>
            </a:extLst>
          </p:cNvPr>
          <p:cNvSpPr txBox="1"/>
          <p:nvPr/>
        </p:nvSpPr>
        <p:spPr>
          <a:xfrm>
            <a:off x="1195754" y="614582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KLIK </a:t>
            </a:r>
            <a:r>
              <a:rPr lang="nl-BE" dirty="0"/>
              <a:t> -  </a:t>
            </a:r>
            <a:r>
              <a:rPr lang="nl-BE" dirty="0">
                <a:hlinkClick r:id="rId6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092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39B16DA-8D0B-CC9D-EC38-9153212C3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9" y="318515"/>
            <a:ext cx="5342083" cy="275867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55A8E07-E879-1391-6589-C7D0D369D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09" y="3429000"/>
            <a:ext cx="2217612" cy="220999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17E91EF-5BFC-6D48-D13C-8B70A700D57D}"/>
              </a:ext>
            </a:extLst>
          </p:cNvPr>
          <p:cNvSpPr txBox="1"/>
          <p:nvPr/>
        </p:nvSpPr>
        <p:spPr>
          <a:xfrm>
            <a:off x="7006701" y="358390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PhET Simulaties - Apps op Google Play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912F972-C5E4-9F79-7B65-145DABFFD8ED}"/>
              </a:ext>
            </a:extLst>
          </p:cNvPr>
          <p:cNvSpPr txBox="1"/>
          <p:nvPr/>
        </p:nvSpPr>
        <p:spPr>
          <a:xfrm>
            <a:off x="454981" y="5990798"/>
            <a:ext cx="655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https://apps.apple.com/us/app/phet-simulations/id1134126831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948A5C-8CE6-2935-3B68-908CF174C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711" y="965864"/>
            <a:ext cx="2225233" cy="227095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72942AE-729B-DDF3-6826-8AFB125B4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8322" y="4118589"/>
            <a:ext cx="3913702" cy="25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" y="726825"/>
            <a:ext cx="5841274" cy="299640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41715" y="413674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LINK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09897" y="3723233"/>
            <a:ext cx="277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Nederlandstalige simulaties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148" y="3635323"/>
            <a:ext cx="6507852" cy="277939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363815" y="2225029"/>
            <a:ext cx="25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Interactieve werkblaadjes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BBE425F-F6C2-FF81-1FC0-2C5BBAA483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1676" y="1969482"/>
            <a:ext cx="1607959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96841">
            <a:off x="3379659" y="887456"/>
            <a:ext cx="3551815" cy="1258800"/>
          </a:xfrm>
        </p:spPr>
        <p:txBody>
          <a:bodyPr/>
          <a:lstStyle/>
          <a:p>
            <a:r>
              <a:rPr lang="nl-BE" dirty="0"/>
              <a:t>Phet-Colorado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506" y="3314101"/>
            <a:ext cx="3433482" cy="3530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655" y="3307396"/>
            <a:ext cx="3218345" cy="35506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944" y="-15034"/>
            <a:ext cx="3124184" cy="35365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009" y="13228"/>
            <a:ext cx="3453967" cy="3674580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0" y="-15034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al 8"/>
          <p:cNvSpPr/>
          <p:nvPr/>
        </p:nvSpPr>
        <p:spPr>
          <a:xfrm>
            <a:off x="1155483" y="-15035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al 9"/>
          <p:cNvSpPr/>
          <p:nvPr/>
        </p:nvSpPr>
        <p:spPr>
          <a:xfrm>
            <a:off x="3264335" y="406478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al 10"/>
          <p:cNvSpPr/>
          <p:nvPr/>
        </p:nvSpPr>
        <p:spPr>
          <a:xfrm>
            <a:off x="1155483" y="940679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143000" y="1753253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2356623" y="1733261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1201139" y="2823804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al 14"/>
          <p:cNvSpPr/>
          <p:nvPr/>
        </p:nvSpPr>
        <p:spPr>
          <a:xfrm>
            <a:off x="3274284" y="3195942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686995" y="3208853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al 16"/>
          <p:cNvSpPr/>
          <p:nvPr/>
        </p:nvSpPr>
        <p:spPr>
          <a:xfrm>
            <a:off x="4417284" y="5968907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3274284" y="5928825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al 18"/>
          <p:cNvSpPr/>
          <p:nvPr/>
        </p:nvSpPr>
        <p:spPr>
          <a:xfrm>
            <a:off x="5648988" y="5928824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al 19"/>
          <p:cNvSpPr/>
          <p:nvPr/>
        </p:nvSpPr>
        <p:spPr>
          <a:xfrm>
            <a:off x="6617725" y="0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al 20"/>
          <p:cNvSpPr/>
          <p:nvPr/>
        </p:nvSpPr>
        <p:spPr>
          <a:xfrm>
            <a:off x="7574674" y="-1503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al 21"/>
          <p:cNvSpPr/>
          <p:nvPr/>
        </p:nvSpPr>
        <p:spPr>
          <a:xfrm>
            <a:off x="8769593" y="-15651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al 22"/>
          <p:cNvSpPr/>
          <p:nvPr/>
        </p:nvSpPr>
        <p:spPr>
          <a:xfrm>
            <a:off x="6549783" y="262156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al 23"/>
          <p:cNvSpPr/>
          <p:nvPr/>
        </p:nvSpPr>
        <p:spPr>
          <a:xfrm>
            <a:off x="7626593" y="2491429"/>
            <a:ext cx="1143000" cy="9181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8822034" y="415904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al 25"/>
          <p:cNvSpPr/>
          <p:nvPr/>
        </p:nvSpPr>
        <p:spPr>
          <a:xfrm>
            <a:off x="11092455" y="416023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al 26"/>
          <p:cNvSpPr/>
          <p:nvPr/>
        </p:nvSpPr>
        <p:spPr>
          <a:xfrm>
            <a:off x="8905703" y="330739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kstvak 27"/>
          <p:cNvSpPr txBox="1"/>
          <p:nvPr/>
        </p:nvSpPr>
        <p:spPr>
          <a:xfrm rot="20627441">
            <a:off x="233875" y="5269018"/>
            <a:ext cx="548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Werkbladen van 20 Phet-Simulaties</a:t>
            </a:r>
          </a:p>
        </p:txBody>
      </p:sp>
      <p:sp>
        <p:nvSpPr>
          <p:cNvPr id="29" name="Tekstvak 28"/>
          <p:cNvSpPr txBox="1"/>
          <p:nvPr/>
        </p:nvSpPr>
        <p:spPr>
          <a:xfrm rot="20627441">
            <a:off x="7380168" y="4311830"/>
            <a:ext cx="1068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OVUR</a:t>
            </a:r>
          </a:p>
        </p:txBody>
      </p:sp>
    </p:spTree>
    <p:extLst>
      <p:ext uri="{BB962C8B-B14F-4D97-AF65-F5344CB8AC3E}">
        <p14:creationId xmlns:p14="http://schemas.microsoft.com/office/powerpoint/2010/main" val="391905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8DD0C3E-28A8-6CD5-41F6-DB0FCE908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96303" cy="24666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D36013B-E2CE-02FC-A64F-71A42D19F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371" y="2554248"/>
            <a:ext cx="7157547" cy="43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1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2035196-83A4-7CD5-C4FD-236DA5328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8" y="131785"/>
            <a:ext cx="3429297" cy="22861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89A967F-318D-05E1-24CF-206AE2B56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37" y="2572808"/>
            <a:ext cx="3436918" cy="26443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C04561-2D3B-FCC6-0BAE-9EC169746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548" y="131785"/>
            <a:ext cx="3551228" cy="28348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420DB4E-9BF2-65D2-0F0A-A3C639109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548" y="3081285"/>
            <a:ext cx="3475021" cy="291109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AFC801-8E5B-0712-DA8A-DE0BE5CED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5148" y="131785"/>
            <a:ext cx="3749365" cy="288061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E6CA5AD-BC54-E564-0172-C35AC2BC56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4960" y="3557576"/>
            <a:ext cx="4359018" cy="195851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0BA5301-466C-4500-3EE4-2BBBC0A9E34A}"/>
              </a:ext>
            </a:extLst>
          </p:cNvPr>
          <p:cNvSpPr txBox="1"/>
          <p:nvPr/>
        </p:nvSpPr>
        <p:spPr>
          <a:xfrm>
            <a:off x="135837" y="5924874"/>
            <a:ext cx="11767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Polariteit van het molecuul: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http://phet.colorado.edu/en/simulation/molecule-polarity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Molecuulvormen: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http://phet.colorado.edu/en/simulation/molecule-shapes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Staten van materie: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1"/>
              </a:rPr>
              <a:t>http://phet.colorado.edu/en/simulation/states-of-matter-basics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Suiker- en zoutoplossingen: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http://phet.colorado.edu/en/simulation/sugar-and-saltsolutions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01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C5E38-8B61-84BA-E57E-25628364D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795A1A-C0EF-1F1F-1B5F-F4B53F76D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84996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Breedbeeld</PresentationFormat>
  <Paragraphs>22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Kantoorthema</vt:lpstr>
      <vt:lpstr>Methode7:pHET colorado</vt:lpstr>
      <vt:lpstr>Methode7: pHET colorado</vt:lpstr>
      <vt:lpstr>PowerPoint-presentatie</vt:lpstr>
      <vt:lpstr>PowerPoint-presentatie</vt:lpstr>
      <vt:lpstr>Phet-Colorado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2025-05-14T07:12:54Z</dcterms:created>
  <dcterms:modified xsi:type="dcterms:W3CDTF">2025-05-14T07:13:04Z</dcterms:modified>
</cp:coreProperties>
</file>