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53" r:id="rId2"/>
    <p:sldId id="2023" r:id="rId3"/>
    <p:sldId id="25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83B1-BE2D-4338-A188-88EA29A0876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4924-093F-49F4-B61A-B213EAF19B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03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370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40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295C0-65DD-70CF-6239-95CB7222A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35EED3-9467-2246-BD49-74D3F9A4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7F49B-7206-E2F8-879B-32502C69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6846F9-5D6C-363D-45A9-2A62B01B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1A95B-6742-38AC-25D9-DF57AD68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69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3E3BD-D2E1-2CD6-459A-C1C50F65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BB25D4-147A-A0D1-F528-CD34E85FA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D81FB5-A3EB-EB3C-E322-F527F18E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2A1F90-942E-627B-2714-251C619C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F3D1BF-4253-2F5C-EDC6-1C87C116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23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AF7F98-4274-82A0-C01C-ACEF718C6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17743D-CA9C-4C0E-FAD0-F6BF61C13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F3E455-5C22-1975-7E1A-332F3717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DCDADA-C706-C659-BFE4-DBD23BB4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935626-6F08-F97A-5930-77A99697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7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D6889-9B9C-9F1F-7B1D-ED1360C0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F4C2F-7C8B-F719-66C4-0ADCF816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CE5AC-FE44-25EF-A753-A457B318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478217-0186-DC81-B7F8-50032D4E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5187F-490A-353D-03A3-91ACD679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29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7915A-1318-E3B9-0F26-E3E29CCF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562246-58FD-40D0-1DA0-FA8103D0F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3E265-EAC0-541F-4C84-101128B3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6A112-829A-140F-122B-9841C64E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2CDD39-4832-9B91-817E-9662EC3B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376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06B81-AC84-F48E-BAFE-F091D5AF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F23D3-04C4-4033-D07C-3062992ED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80463A-CB5A-8CEE-6F27-C30F66468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750843-4D7C-CCB4-11D0-ED162156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B2325A-E0F6-DAF8-C69C-6B0C073D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1EF1FE-4095-B1D3-BE55-F692A2FF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54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D05CA-5610-9394-CE7C-ACFB3E1C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D3A1E3-C9D7-3944-9AA6-3DE195684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3DD0F5-1E92-56B4-7083-2A20BD574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63CCA2-F7F2-4011-8714-DE001CDAF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013AC5-945C-8791-A4E5-A0FC82AA7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99266D-B78B-7905-83FE-85F93C8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6CF876-12EF-604A-8FA1-FCBDE84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179738-D58F-56E9-91FD-9C270959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23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5C813-62D6-0B01-413B-D387931E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6980AC-1A31-D233-0147-9D3449CC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B8CC59-C566-3977-D8DD-C143EF91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58E125-F29A-2BF3-20DD-7AE71F2B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3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F56F21-AB55-E38E-53E8-42EA5608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24C7EB-C436-D229-B88E-6410462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3C3A78-8DB0-D326-E5FC-86965816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3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2641-64D8-A293-A876-D69305B7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838AF0-9723-2C9C-EE96-C150D459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898A6E-D818-BD8C-78E9-AD8315B0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3E1D6F-E10D-28AA-DE6E-4EDA472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68465B-E189-7CEB-62CE-454DE9F0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81D3DE-4EBD-D01B-F07F-768ABE7D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00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871A8-937F-4C85-9574-3B50CDE9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1CD99F-E131-F4F3-4142-CD9A5F5CC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948A4D-BE94-3FC9-F051-F8B35479A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74796D-3ECF-960C-7523-96CE7764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5E69F5-8492-0A7B-E368-E327F0F8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EAF141-3CF7-C384-0B45-38FFCB9A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72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DF61A2-D8D8-23D2-4418-E0F95D07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9E51B7-A673-0DB9-8823-3D34D740D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68637E-4845-1E3C-D63C-D3969A969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0292F-A9B5-4977-853A-8AB090B9DF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65F3B8-2094-B1FA-F99A-7BDE2EBF0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E09DA9-6C87-5944-0793-720CC83EB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EBBA21-C095-455D-A63F-07B6117084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35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6-Gebruik-van-talbica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talbic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EA879-B2AF-0EFE-1865-949C5E43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B82FA82-38FA-3BE0-6461-A66122D5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4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15465-9270-AAA8-AB69-6150B0545D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50138" y="5278438"/>
            <a:ext cx="4741862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Methode6: Talbica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1EC3AC-D459-DEB9-ACD7-B71618808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9B4BD9FA-F203-4220-F5A5-AC62FE5F128C}"/>
              </a:ext>
            </a:extLst>
          </p:cNvPr>
          <p:cNvCxnSpPr>
            <a:cxnSpLocks/>
          </p:cNvCxnSpPr>
          <p:nvPr/>
        </p:nvCxnSpPr>
        <p:spPr>
          <a:xfrm>
            <a:off x="6576646" y="3217985"/>
            <a:ext cx="1225571" cy="2149145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8A75F01-0976-83C0-9731-C6E9B74D3613}"/>
              </a:ext>
            </a:extLst>
          </p:cNvPr>
          <p:cNvSpPr txBox="1"/>
          <p:nvPr/>
        </p:nvSpPr>
        <p:spPr>
          <a:xfrm>
            <a:off x="2839915" y="5794131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941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1403-1363-1FAA-B5AD-475C9A36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2D1043EA-E6EB-AF7A-2FF8-D604461F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1579"/>
            <a:ext cx="5760720" cy="32467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47CA36B-3028-EB9C-EE66-121B5E00B0A8}"/>
              </a:ext>
            </a:extLst>
          </p:cNvPr>
          <p:cNvSpPr txBox="1"/>
          <p:nvPr/>
        </p:nvSpPr>
        <p:spPr>
          <a:xfrm>
            <a:off x="2245895" y="363919"/>
            <a:ext cx="6096000" cy="1927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Talbica: interactive chemistry</a:t>
            </a:r>
            <a:endParaRPr lang="nl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Talbica 3: Periodic Table and Chemical Reactions Database</a:t>
            </a: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Afbeelding 5" descr="Afbeelding met patroon, plein, kunst, Symmetrie&#10;&#10;Automatisch gegenereerde beschrijving">
            <a:extLst>
              <a:ext uri="{FF2B5EF4-FFF2-40B4-BE49-F238E27FC236}">
                <a16:creationId xmlns:a16="http://schemas.microsoft.com/office/drawing/2014/main" id="{E8476CAF-BFEB-33FF-1BEE-90A56E5D3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17" y="306241"/>
            <a:ext cx="1455420" cy="1386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8EB8BF4-77E3-8E2B-FAD7-DCA2622A0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918" y="2650355"/>
            <a:ext cx="5395428" cy="3833192"/>
          </a:xfrm>
          <a:prstGeom prst="rect">
            <a:avLst/>
          </a:prstGeom>
        </p:spPr>
      </p:pic>
      <p:sp>
        <p:nvSpPr>
          <p:cNvPr id="9" name="Pijl: U-vormig 8">
            <a:extLst>
              <a:ext uri="{FF2B5EF4-FFF2-40B4-BE49-F238E27FC236}">
                <a16:creationId xmlns:a16="http://schemas.microsoft.com/office/drawing/2014/main" id="{3820BFC3-C204-1CE3-63F3-0D377949EAE0}"/>
              </a:ext>
            </a:extLst>
          </p:cNvPr>
          <p:cNvSpPr/>
          <p:nvPr/>
        </p:nvSpPr>
        <p:spPr>
          <a:xfrm>
            <a:off x="3954379" y="2291050"/>
            <a:ext cx="5710989" cy="420066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1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3E00D-86DF-1092-B18F-6B4C19397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B3D33B-443C-7552-5D72-21D003302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0009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Breedbeeld</PresentationFormat>
  <Paragraphs>6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Kantoorthema</vt:lpstr>
      <vt:lpstr>Methode6: Talbica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2025-05-14T06:12:27Z</dcterms:created>
  <dcterms:modified xsi:type="dcterms:W3CDTF">2025-05-14T06:12:38Z</dcterms:modified>
</cp:coreProperties>
</file>