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297" r:id="rId2"/>
    <p:sldId id="2338" r:id="rId3"/>
    <p:sldId id="2299" r:id="rId4"/>
    <p:sldId id="2025" r:id="rId5"/>
    <p:sldId id="256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0F77E-9F5A-4C7E-ACD3-78ADE5009C1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F18F4-CD6C-407F-AF43-0A81AAAD29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149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61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097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54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922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A277B-9091-2511-8598-CE0B5D058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0F3C1A-368E-D0FE-C486-335AB0FA6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AA91E1-F2CC-5E93-2895-FE2C7D30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0B3A-B8B9-400F-9D5C-5EAB3C7459E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127ADE-5E36-C10D-FFA3-AF3DCDB1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6EE145-23A3-85A4-9DC7-269A8C0D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737-4169-4837-9655-EFD8559D84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971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579D5-BBF8-7C83-6238-ACC1A713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B70F1E-047C-899C-3FF7-AE58A3A22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80E048-264B-6A11-35AD-8676094D9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0B3A-B8B9-400F-9D5C-5EAB3C7459E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29138F-747D-A2FB-E38D-CEF1060D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4E51E6-79F7-0E8F-9551-8F8FD4D1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737-4169-4837-9655-EFD8559D84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602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CCD7149-8844-53E6-406C-29AD12193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323EAE-9343-1BF1-62AD-9768EA071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7CD12C-A2D0-2AB6-9A9A-248EC418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0B3A-B8B9-400F-9D5C-5EAB3C7459E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6236CE-0E42-955B-49E1-68FC5A11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5A7F2A-0F61-99A8-4D5F-19EE4FF2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737-4169-4837-9655-EFD8559D84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914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30A04-8A7E-CEFB-B9D5-6055B25F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BA91AB-9417-91AD-B3B8-AF82EFBB6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9D9931-EA7F-8CEF-BDA3-20B21212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0B3A-B8B9-400F-9D5C-5EAB3C7459E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914DC6-F17D-0688-D362-872CA2F7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8E2E7C-D251-78A2-C1DA-2FDAF79C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737-4169-4837-9655-EFD8559D84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01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B51C8-411F-F49B-8B56-80C97B33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B7959E-E584-0EAF-1BA0-2337BD5AF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D1377F-5599-FE3D-E3A4-3E993B4E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0B3A-B8B9-400F-9D5C-5EAB3C7459E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DA97F7-6626-AC65-4E43-123DCF2E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AF7E66-E6C0-FDDE-328A-7490C44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737-4169-4837-9655-EFD8559D84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420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CAA30-E707-AA2C-188C-A393CD8C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B42BB3-5908-022F-3FD4-FD14CC67E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E49BE6-0175-B2CE-2671-9A0F2BB7B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2D8CCE-CBDC-3832-29C2-2D190E3D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0B3A-B8B9-400F-9D5C-5EAB3C7459E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AA090A-F73D-FA5B-F8D1-A62B9811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A270AE-CB2E-1052-33AA-0633155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737-4169-4837-9655-EFD8559D84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475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2FF86-8B98-2AD6-2BA4-D08A9D27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61FA84-667E-5174-6371-123E8476E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06F42D-7169-AF1D-7A8C-0D98E4703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CD00DBE-597E-C263-5A9B-E4570FDF1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3FA48B2-F77B-B8A8-AA20-2A968DCEF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E4C10B7-8C44-EDA5-05F9-77B5E7EC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0B3A-B8B9-400F-9D5C-5EAB3C7459E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FAC6BC9-F31B-BA30-CD65-77B3770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A39FE1F-E9DD-065F-6FD1-E9037404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737-4169-4837-9655-EFD8559D84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42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C9366-F0C3-7E36-B8E2-7B4F1165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B454A99-BF49-FFC0-360C-2C9C0156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0B3A-B8B9-400F-9D5C-5EAB3C7459E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91C50B-BD5B-5DA0-DA0B-95DE7E04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B85125-3B2C-5E68-88ED-44E00926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737-4169-4837-9655-EFD8559D84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163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7268C72-C064-6D4B-0CDA-A6B312A5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0B3A-B8B9-400F-9D5C-5EAB3C7459E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1E6BC2F-B2BA-8B8B-E3EE-C989F03E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2984A0-5D0A-7F07-348D-025BCAC1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737-4169-4837-9655-EFD8559D84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066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CA86D-96F5-510F-54BA-C24E46A2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DA9B1E-5371-C853-2CC3-C0658A4D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AC280A-2AD6-2291-30EE-1564B97EE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00C039-74BD-A6DB-ED47-A9AD7D61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0B3A-B8B9-400F-9D5C-5EAB3C7459E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8697E9-D40C-3DFF-3F04-F0D1584D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B2CFE2-DEAE-C385-50DC-A9374C73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737-4169-4837-9655-EFD8559D84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117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8B475-2CF4-1A48-2F11-3A7D0F85C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D977AC0-A410-2E72-338B-F5320FDB3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CC674D-2CFB-A799-C9BF-B306352E9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545BFC-404A-8C4A-AE1C-2ECA792E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0B3A-B8B9-400F-9D5C-5EAB3C7459E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12078C-E3EA-AE59-D482-F5937FB5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E0503E-8465-5E54-EBD3-13CE0DBB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737-4169-4837-9655-EFD8559D84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360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314E3F-36A5-F0F3-F796-5364D429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B2EEE0-CB88-70F3-1311-1F1C079E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82A37B-DDDD-658A-271B-CE1B6DA39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90B3A-B8B9-400F-9D5C-5EAB3C7459E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EAFD29-E364-A4CD-DB2C-B22E6C5D2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3D21D6-61AD-9597-BB21-91C112CDF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F59737-4169-4837-9655-EFD8559D84D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366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wp-content/uploads/2025/04/Opd6-Halfcellen-oplossingen.docx" TargetMode="External"/><Relationship Id="rId5" Type="http://schemas.openxmlformats.org/officeDocument/2006/relationships/hyperlink" Target="http://chemieleerkracht.blackbox.website/wp-content/uploads/2025/04/Opdracht-6-Halfcellen.docx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appenberg.com/akminilabor/apps/potrechner.htm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9F775-181E-FD81-4097-6D016E21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4A23932-A5CC-CF81-0655-9483A22F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Methode6:Galvanische cellen met Kappenberg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4F9F16B-E94A-B88E-E2C3-AEA9D21A4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65800F4B-4E0C-CE77-A21C-0332B2469767}"/>
              </a:ext>
            </a:extLst>
          </p:cNvPr>
          <p:cNvCxnSpPr>
            <a:cxnSpLocks/>
          </p:cNvCxnSpPr>
          <p:nvPr/>
        </p:nvCxnSpPr>
        <p:spPr>
          <a:xfrm>
            <a:off x="6577013" y="2347546"/>
            <a:ext cx="843695" cy="2930892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49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EB297-6B1D-07DE-C73A-863D9154C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BE7228F-FDA6-CFCD-56B0-5DA41D1D2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4F62D27-8FB4-D5BF-54C0-F78502F660D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Methode6: </a:t>
            </a:r>
            <a:r>
              <a:rPr lang="en-US" sz="3700" dirty="0" err="1"/>
              <a:t>Halfcellen</a:t>
            </a:r>
            <a:r>
              <a:rPr lang="en-US" sz="3700" dirty="0"/>
              <a:t> Kappenberg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1D0C73A-B928-67A9-02D8-768AA7F52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F563234-C0A6-AF46-0B4E-94852A9BA5AC}"/>
              </a:ext>
            </a:extLst>
          </p:cNvPr>
          <p:cNvCxnSpPr>
            <a:cxnSpLocks/>
          </p:cNvCxnSpPr>
          <p:nvPr/>
        </p:nvCxnSpPr>
        <p:spPr>
          <a:xfrm>
            <a:off x="1257300" y="3754315"/>
            <a:ext cx="6163408" cy="1524123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D86DF3D2-F4AB-A47E-33C8-3410C93DE3B2}"/>
              </a:ext>
            </a:extLst>
          </p:cNvPr>
          <p:cNvSpPr txBox="1"/>
          <p:nvPr/>
        </p:nvSpPr>
        <p:spPr>
          <a:xfrm>
            <a:off x="1820008" y="591722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KLIK</a:t>
            </a:r>
            <a:r>
              <a:rPr lang="nl-BE" dirty="0"/>
              <a:t> - </a:t>
            </a:r>
            <a:r>
              <a:rPr lang="nl-BE" dirty="0">
                <a:hlinkClick r:id="rId6"/>
              </a:rPr>
              <a:t>KLIK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433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1CA26-002D-4024-1E10-8D7199006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361D1A-12CC-1393-FBF8-D78A8F294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626"/>
            <a:ext cx="12192000" cy="58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8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62EA2AB-0FD8-A2BE-DB2D-143FC5CB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01947" cy="218713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9071D48-BD10-D097-A7A7-FE1F88A05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946" y="2021400"/>
            <a:ext cx="7490053" cy="48366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1072BF3-900A-B1B1-83DF-C6185486DB2D}"/>
              </a:ext>
            </a:extLst>
          </p:cNvPr>
          <p:cNvSpPr txBox="1"/>
          <p:nvPr/>
        </p:nvSpPr>
        <p:spPr>
          <a:xfrm>
            <a:off x="5079023" y="61144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spc="-10" dirty="0">
                <a:solidFill>
                  <a:srgbClr val="0562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https://www.kappenberg.com/akminilabor/apps/potrechner.html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90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6953D-F477-60C6-20DA-D662DF4D2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C4B439-8513-BC99-819B-4353A72855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00912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Breedbeeld</PresentationFormat>
  <Paragraphs>8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Kantoorthema</vt:lpstr>
      <vt:lpstr>Methode6:Galvanische cellen met Kappenberg</vt:lpstr>
      <vt:lpstr>Methode6: Halfcellen Kappenberg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2025-05-14T09:13:21Z</dcterms:created>
  <dcterms:modified xsi:type="dcterms:W3CDTF">2025-05-14T09:13:32Z</dcterms:modified>
</cp:coreProperties>
</file>