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39" r:id="rId2"/>
    <p:sldId id="2198" r:id="rId3"/>
    <p:sldId id="2140" r:id="rId4"/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A1D73-C178-44C9-9A85-26C03237161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C47AF-7311-428B-B5AE-BCB26BDF1C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96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45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027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537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1DEAC-6156-1A8D-C091-F2BFDD784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598AA2-8CFF-0B2A-7DE4-524A049F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56B0EF-FE76-4726-FB41-85D7314D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E2196-5653-0156-7E68-3EDB1535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6CAB34-38CC-4699-8619-1AB676AE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5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E1465-EC43-B209-D217-A100C6DB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B4785C-B51A-0F57-161E-3D5AF46FB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48DB56-EFE8-4E52-4634-8F448FDE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E6AC8C-EE94-D3AC-6B25-F1E5F3B4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F3D478-EAA5-7CEB-1605-47E481C3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03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36D1583-39F2-F6F8-CBEE-74FE24A94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AF047A-1CD7-D243-23FF-BBE39947F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7CD938-9B97-92EF-F540-912E0CEE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100165-38BF-1FBD-8D89-11C0667F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D8212A-CBBA-4818-7456-C2B9254C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14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5B956-9BD7-F36F-AD07-CF40FD88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88B55-FCD1-C796-C421-11C76F10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B2AED6-F81A-BBF0-E13B-C2D58589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511AD2-DFB7-7015-CB00-8332973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6CF7B6-1969-7E09-65F4-CDAE34CB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1A51A-76B2-652E-F7F2-0D14BD17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9B9ADB-E426-DB4E-06A4-ED8E91D0B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CFCA03-7FC7-667A-AAD9-79C93BFB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CD0041-C94B-FF52-A7FF-0F2C9AD8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AA1DAA-F749-27A2-BE61-4C500117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082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82A8C-288B-0037-6639-3BF294E9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AE6E5A-1726-05AD-A044-12990CBC4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4340FA-01DF-92DA-01E7-A0A05D775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4ADAFA-ED90-59F1-F04F-04ECB0E2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472B29-B691-EED7-56FB-FA57D0E3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106DE4-00AC-E3CC-BD37-8B9266B1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665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D8BCC-68F6-178B-47A9-BE81ABE1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C37115-3758-62EE-73A0-2C851622D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820FA0-AB83-E6D8-6561-DD80E26B3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8E41D9-A68A-8FC2-35F4-FEF6C7E66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A862D8E-56F5-06CD-ED67-B980B225E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CD9BD04-6EE8-0334-44E0-49127131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F9E124-7682-DA31-78BB-86860546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6A75D7-36E8-9400-6F60-0D802EE7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04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D5814-E3BC-5207-D1DE-288559D3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682BE1-6804-EA5B-C8FA-28D658A0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15847A-7727-1BFF-F297-9961420B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53B0B0-102A-E63B-7BD4-901F1A5C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79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47DFDA-19E7-0F84-775D-BDC467D7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454B7A-9223-38D1-A7F0-8D9F2A18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17C5E7-BBBF-7251-EB85-502E9FB3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46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96378-EBB6-3F2D-00FC-69F0E511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F7F4E-28FA-97E2-9B76-E9F1314F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347B1F-4421-C9CA-CDD8-6E0087E09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0E0797-4616-C63D-2763-3A639C4A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3E2FD0-E8B3-B687-5645-557869E2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2ABD9A-B5AD-20D6-A22D-2AB7153F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546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F303E-79D1-E76D-64B8-C0E108E9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5CD83FD-1352-48A5-916B-136359967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CBD907-14BC-AEEA-F829-D23B7DC0F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A1B0FD-5A09-3483-2EF7-97885CAF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5B02BA-37D7-7081-9972-2A3C3FFD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948792-9A11-4913-F069-0E8F5165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66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9EC691-E63D-122F-03ED-FF6A80A8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FAABA5-25DC-3EC8-F244-D268A43D0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33F3A7-7798-AEB6-BB4D-1B41B44C3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DA022C-167C-40EE-9904-02295BE9A09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9B12DC-260A-B8C0-CC6A-6AB51CE53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9DF0B-5C9F-1A32-5FD5-6CCC2E251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68371-E3F6-4BC3-B60D-997FD46A9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418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4/Opd6-pH-en-DaltonMavo.docx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daltonmavo.nl/aristotle/zuren.2.ph.php?arrangement=arrnask2&amp;vraag=235&amp;hoofdstuk=10&amp;paragraafnr=4&amp;antwoordkey=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558A5-583D-519A-213D-4C8358FF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DE42AF2-2174-03A5-3DF9-FDBD682C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Methode6:pH en Daltonmavo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1E1870-B6F1-8264-79AF-E1D7D856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17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A1AE2-73EC-FD15-8CCD-A806CCF9B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6FFD973-767F-D9E2-4A80-9A502D4DD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980776-1B58-0AB9-9114-2B94CBC4D8F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Methode6: pH en DaltonMavo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1F2B87A-A5F4-908C-70B5-4A7C3003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E382B66-A2E2-8B90-6BC8-DAED0897DB09}"/>
              </a:ext>
            </a:extLst>
          </p:cNvPr>
          <p:cNvCxnSpPr>
            <a:cxnSpLocks/>
          </p:cNvCxnSpPr>
          <p:nvPr/>
        </p:nvCxnSpPr>
        <p:spPr>
          <a:xfrm>
            <a:off x="7165731" y="3358662"/>
            <a:ext cx="254977" cy="1919776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2661EA4D-E18F-B47C-3646-C71F3C1046B7}"/>
              </a:ext>
            </a:extLst>
          </p:cNvPr>
          <p:cNvSpPr txBox="1"/>
          <p:nvPr/>
        </p:nvSpPr>
        <p:spPr>
          <a:xfrm>
            <a:off x="1846385" y="604031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703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5CB3EB1-5C86-0F84-F5B8-BAA370DC3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9" y="462564"/>
            <a:ext cx="4816257" cy="47019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F7C23A-F5C4-4126-34FA-1E3C12F2F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818" y="1882246"/>
            <a:ext cx="5448772" cy="486198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B8AFAA9-300E-4F34-C1DF-AC50F0A0D136}"/>
              </a:ext>
            </a:extLst>
          </p:cNvPr>
          <p:cNvSpPr txBox="1"/>
          <p:nvPr/>
        </p:nvSpPr>
        <p:spPr>
          <a:xfrm>
            <a:off x="5572126" y="342873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5"/>
              </a:rPr>
              <a:t>Aristotelis: pH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5277A3-B00A-6A17-9EE5-32AAD6A30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752" y="127129"/>
            <a:ext cx="1531753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1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E91C4-D76C-CD74-12C3-12A944077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B5F53B-D251-1AC9-1AFF-DB6EFD993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5282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Breedbeeld</PresentationFormat>
  <Paragraphs>7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Kantoorthema</vt:lpstr>
      <vt:lpstr>Methode6:pH en Daltonmavo</vt:lpstr>
      <vt:lpstr>Methode6: pH en DaltonMavo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2025-05-14T08:37:07Z</dcterms:created>
  <dcterms:modified xsi:type="dcterms:W3CDTF">2025-05-14T08:37:15Z</dcterms:modified>
</cp:coreProperties>
</file>