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250" r:id="rId3"/>
    <p:sldId id="2220" r:id="rId4"/>
    <p:sldId id="2221" r:id="rId5"/>
    <p:sldId id="2033" r:id="rId6"/>
    <p:sldId id="2251" r:id="rId7"/>
    <p:sldId id="2252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28629-9939-4208-9A7A-542FC70CAD5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ABB-734F-47E7-89D3-ED3E2CD6C1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42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3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3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9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3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92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3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7C25F-0361-9261-3FD0-3A802B4E7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81AAD5-5827-989A-E64F-86B5F9079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8FB6F-E199-3097-F722-E816D6B1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A3AB15-1F87-73C6-BD11-C50A123D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57B21-382D-26E0-228C-EED3714C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97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F7B50-A3A9-BA80-A27E-F8BE16B2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8D8DCE-54A9-D12B-E4DE-48271A56A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B99CA1-F94D-55BF-8FB9-A371C5BB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E5BC5F-B840-F53A-2E14-99570AB1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5EB3CD-7DFA-3103-79E6-CB1F2F71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7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CE94FC-0F21-2A78-B697-B85BCCC7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7ACE1-6F3C-9A54-0E57-DF6888BA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C8FB84-DDAE-6C22-6067-C9E2B6D3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77C965-C2D2-C015-72B8-D9E4A66D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6445C1-6418-D9A8-0B89-E9815A32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74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3329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42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50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1835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66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73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82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7774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1C809-FE3D-C6EB-AFA5-276AF044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F64C8A-ACBD-1E12-F75B-42258F36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F8EB8-04D7-361C-07DB-13A375AE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7B64EA-36B8-F081-73B4-FE554D49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8CF160-93F0-19C5-3D5D-BFECE108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923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2948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84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5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37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35083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865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67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6383D-9CCB-B1C0-F323-C8CC2E8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4D7BC7-51BC-2789-67A2-175E7BF8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7B2B46-0E26-ACB1-5C2E-E7E15300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0F7343-270E-2680-ABFC-F3DB98C7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2F9A41-CDF2-A809-234C-2583E227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5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B4408-7023-0D22-2E28-D3D297F7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719872-236C-FA32-B2D8-6BD9AC258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450666-04BB-5B41-0E51-A87B41E6E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8738CF-1575-564C-7D44-4B3734FE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8F13F8-EBAD-2251-E439-7DDC8B25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CC47AF-ADCC-F751-65BE-8F0170B9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598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17D5B-9A55-4096-FE92-EAB45CFA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CF0005-BF5B-6311-A9E9-556B4D7C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1E846D-2385-D1FF-0CE6-93989A1ED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4365CE-DB9F-8B34-B02D-C93201A74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DD2931-64AA-E22C-A6B3-36CB89493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6D1F7D-F438-46B2-A738-C77EA9E3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E432508-7727-AE40-9DA9-F0D48E27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7CFE9B-1A5C-3C8B-A1CB-7E5E38E9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4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C0275-5595-0E3C-D077-9206E514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FAC6ED-EA4D-E1DD-B08A-68B1667B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B29676-22ED-C6FC-42E8-4328AEB5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90F13E-FC5B-32C1-8F71-9B605D5E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68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06218E-2801-359E-099F-C26601E1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F4C524-F1E7-FF1D-C500-FF4C06D5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6A769D-5D7B-EC03-F9B6-7272AC66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6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8F559-B95E-F0BD-424B-F64F2D4D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130C1-4F53-0DF1-A3B4-BAA1F633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4C1300-D230-1CDF-5055-A791E78A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040A4F-863F-5FA5-8C05-309D5C96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A1B57C-4D89-0295-8AA6-24D1F22B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EACE5-533A-1D27-8781-675AD473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4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96218-498E-0707-03E2-C56D2452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0BEA49-24BA-0376-948F-12FBE6713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1BE074-A0FE-8A8A-0DFC-41ED1B8B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502802-F777-69E6-3C1B-DC0FF902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C8539B-CDD5-0CB1-5542-4809EAD5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EA70DD-BF7B-798E-ACC6-6077516A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15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75BA79-FD2E-F272-426D-969E3EA4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79EC93-0B24-ED0A-3E58-3D0256C4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222473-F978-F713-2442-D351AAF62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17237-6A63-4521-9B9F-D3504FE3A3D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839AF9-75E1-8DFD-3A6E-1835C30F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D4D1FE-DD03-640C-42D4-B399F0148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342E8-CC99-4445-B6C9-BC5FF3DF7D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7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8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6-Animatie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emonstrations.wolfram.com/topics/physical-scien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ADE3-630E-4EF8-CF41-3F447AB52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BDFDF9-3BDA-6A4A-0E66-817D7196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Methode6:Sciencephoto + Wolfram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CB3D9C-295B-7999-B73B-846379CF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D476C-1632-A170-867D-429BF0FC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580E20-BDA0-2520-50D7-BF7648CC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A7D5D2-0A63-28D9-327B-FF85DBA68B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Methode6: Animaties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722CE8E-A7AB-AE05-16E5-624033302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1EC9F31-829D-0B2F-1488-A27DBA80EE86}"/>
              </a:ext>
            </a:extLst>
          </p:cNvPr>
          <p:cNvCxnSpPr>
            <a:cxnSpLocks/>
          </p:cNvCxnSpPr>
          <p:nvPr/>
        </p:nvCxnSpPr>
        <p:spPr>
          <a:xfrm>
            <a:off x="6814038" y="2435469"/>
            <a:ext cx="175847" cy="3169377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B099948-2B27-B756-72EA-A8CAAED2D319}"/>
              </a:ext>
            </a:extLst>
          </p:cNvPr>
          <p:cNvCxnSpPr>
            <a:cxnSpLocks/>
          </p:cNvCxnSpPr>
          <p:nvPr/>
        </p:nvCxnSpPr>
        <p:spPr>
          <a:xfrm>
            <a:off x="7069015" y="4273062"/>
            <a:ext cx="73270" cy="1484184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3A78E47-75EE-262E-FACC-2633E8FDA0E5}"/>
              </a:ext>
            </a:extLst>
          </p:cNvPr>
          <p:cNvSpPr txBox="1"/>
          <p:nvPr/>
        </p:nvSpPr>
        <p:spPr>
          <a:xfrm>
            <a:off x="1723292" y="61370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47C71CE-8093-B4E1-90FA-9B02459B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0" y="781106"/>
            <a:ext cx="4008467" cy="54716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B7F6F3-88F1-6768-71B4-FE7173BD6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57" y="1572414"/>
            <a:ext cx="4168501" cy="929721"/>
          </a:xfrm>
          <a:prstGeom prst="rect">
            <a:avLst/>
          </a:prstGeom>
        </p:spPr>
      </p:pic>
      <p:pic>
        <p:nvPicPr>
          <p:cNvPr id="2" name="Afbeelding 1" descr="Afbeelding met patroon, plein, kunst, pixel&#10;&#10;Door AI gegenereerde inhoud is mogelijk onjuist.">
            <a:extLst>
              <a:ext uri="{FF2B5EF4-FFF2-40B4-BE49-F238E27FC236}">
                <a16:creationId xmlns:a16="http://schemas.microsoft.com/office/drawing/2014/main" id="{320A6FEC-6C05-3B37-7ABB-C7835C91B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40" y="2659380"/>
            <a:ext cx="1645920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31F75C-12DC-0CA4-17EE-7F220886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14" y="1111984"/>
            <a:ext cx="7338696" cy="56011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2B04F6B-0CAF-AA96-B369-C6BEE7004589}"/>
              </a:ext>
            </a:extLst>
          </p:cNvPr>
          <p:cNvSpPr txBox="1"/>
          <p:nvPr/>
        </p:nvSpPr>
        <p:spPr>
          <a:xfrm>
            <a:off x="2846510" y="31649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Physical Sciences Topics | Wolfram Demonstrations Project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DBA69A-F177-5F37-6AFD-8A1262DC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997" y="643614"/>
            <a:ext cx="4275190" cy="5105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BD4049-1A5F-F941-0847-D260CA1E6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13" y="1226167"/>
            <a:ext cx="1539373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1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1E6AF4-B9C9-9971-1335-65E536F8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43" y="0"/>
            <a:ext cx="840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4F8226-5AAD-2556-DE4B-1EED4E37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613"/>
            <a:ext cx="12192000" cy="57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C0177-629C-3953-909E-38AAEA2D7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EE2CE4-9CEB-514D-A682-363FC450D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6219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Breedbeeld</PresentationFormat>
  <Paragraphs>10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Methode6:Sciencephoto + Wolfram</vt:lpstr>
      <vt:lpstr>Methode6: Animaties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2025-05-14T07:12:34Z</dcterms:created>
  <dcterms:modified xsi:type="dcterms:W3CDTF">2025-05-14T07:12:44Z</dcterms:modified>
</cp:coreProperties>
</file>