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052" r:id="rId3"/>
    <p:sldId id="2020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5C02-5910-49F3-87CC-57332C60E9D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9C447-095B-4EA5-B75E-8F6FFE02AE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2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0DE7-1896-8F28-6D03-90587A363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AB360A-2643-C791-5920-4EE0D0AC7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688290-D460-2D1D-83D4-6D5C44BB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7D8D12-E9EE-2B1C-EBDF-4F17F7A4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A6CCA3-313B-7010-34B0-FB548826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244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3F53F-936A-E485-9435-761218F8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B21EA1-756F-CDAB-1EF0-406E0A2C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928DB-D284-4177-A91A-9D2B9D50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2CB962-203C-B281-FB99-A586989A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FBEBB2-1FEA-1D82-BDCD-293898D4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7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080106-7536-F9BA-DE9E-E93D5AAEE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1A4BE6-8202-5266-B5A6-EE2314ED1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782AA9-3A85-C09D-BCAB-57D0CA35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2813D-745E-756A-EFC9-B2BDFD22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177ECB-3246-D70C-B180-E6B93EC4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78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5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5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4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7EE6-9DA8-4E92-8094-40D9CEB263BC}" type="datetimeFigureOut">
              <a:rPr lang="nl-BE" smtClean="0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77CF4-51A0-465E-BE81-1A0E4D071CCD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35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3FF517-69D7-4F29-BA99-D8D5C2484036}" type="datetime1">
              <a:rPr lang="nl-NL" smtClean="0"/>
              <a:pPr lvl="0"/>
              <a:t>14-5-2025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19B865-D527-4397-8F3C-CD24399C09D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01622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64519-19B0-5301-D04B-C4A21884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40FD4-6345-E193-2682-48D70EF2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821492-22E9-0DE4-CDCD-4C5EEF46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4899CC-DA77-8A3B-E6EC-BEB957E6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021A5E-2055-DBE4-C71A-3CC7B47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68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1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74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28864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F4E46-D5A7-02A4-D53D-03A7A5EE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1A19D-48E4-40C0-0FE9-37EDDF04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A0B3CE-9640-F22D-9F09-0C3FF49A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20C655-DDBE-9D25-C331-C19C5CE8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57B73-6002-9B36-53EF-B7A57892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67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CC1C6-4F41-2FD1-7458-A00FD239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E56AB-9F83-2231-3B57-822663766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56FD6C-FDF3-A6FC-CE89-651782B2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DA91A4-BAB2-2236-02B7-9585E1DB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AA2283-CE60-4E4E-D81D-DA5D4B64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49BC97-DA0B-8CE6-A53B-D1707FC2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56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4A241-C574-C571-5300-D6CFDAE2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ACF3F-9DB7-B41F-31C0-246006E5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6BF41C-0EFC-9837-B72C-9CC50F232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D9F4C8-3CFE-74D7-43D0-150C7CAF4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2FC73C-8FE2-D034-CA96-1479CF71E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684438-FD70-DD69-CE6B-3AD8A6C4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994141-636C-CE11-6B30-FA9F667B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1FBD39-F0AF-288C-6168-CDCCE775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3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88ECF-E1C7-B445-E729-BB4D00F7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30DF8B-C60C-0E03-64D9-79C424D9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FFF858-E328-4013-96D2-4E875D52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99D77-2F48-6907-72D0-D2884503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449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6420345-97D8-73E0-3C4F-ADC3DDD5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12F246-A313-B416-D5F3-C21C1D4C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CDD9B-2A54-7871-BF88-38260F92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8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CEE3C-2E52-0F9D-4C5C-F1735088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1B286-A496-6BE2-98BB-FD453277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ECF43D-2681-4205-7003-5ADEF7E26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07EFAA-DD5C-2515-BD00-09FDB63E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B70218-7801-C0DF-5EBE-D42D57A9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D43CBE-B520-943B-C0D4-5E3DAF6B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270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5838E-FDA7-6013-5CAF-D94BEB27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7D9A2C-9A3E-ED91-985A-2EA0E8B1D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52364C-FABB-ED15-0CC0-5B550AAEC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F3D2AA-5458-C1C7-51D6-8AB3B6A6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762193-3AD6-C2EA-FFC3-C259793E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857ECB-A51B-9714-EC1D-69E19AAB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07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159D08-3A79-6BD6-84D5-EC565A0A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58DB72-32C3-2D42-93B2-A1297488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6AF777-A130-732F-6990-9C935D89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6198B-BDD6-4B27-8DCF-A31A294FD23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2DB18-104E-3FDE-7AA8-BC1408E54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716D9-397B-EDF1-3DFF-A02A0D8A0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84D92-BC36-4879-A31D-2F00063D59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20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hemieleerkracht.blackbox.website/wp-content/uploads/2025/02/Opdrachten5-Ipad-app-Chemical-reaction-simulation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pps.apple.com/us/app/chemical-experiment-simulation/id6449487441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2CF54-7B09-AACE-B69B-E041AC2A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4722DF2-C450-0900-0C4F-453FF06D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BF85FB-B075-68F7-A9AC-1FC828B71D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Methode5: Ipad app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D2E6682-B488-1EC4-5093-F26DCE8D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34601A4-2B2A-3197-EC9B-6EA8B9B96CD7}"/>
              </a:ext>
            </a:extLst>
          </p:cNvPr>
          <p:cNvCxnSpPr>
            <a:cxnSpLocks/>
          </p:cNvCxnSpPr>
          <p:nvPr/>
        </p:nvCxnSpPr>
        <p:spPr>
          <a:xfrm>
            <a:off x="773723" y="3429000"/>
            <a:ext cx="7286912" cy="184943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5A94A81-8980-EFB0-33DF-5AF69DBECB4F}"/>
              </a:ext>
            </a:extLst>
          </p:cNvPr>
          <p:cNvSpPr txBox="1"/>
          <p:nvPr/>
        </p:nvSpPr>
        <p:spPr>
          <a:xfrm>
            <a:off x="2382715" y="588205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75A68-433D-481D-5E95-27FBF4A69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AD267E0-796A-7F7A-AF93-FE8BAB4048B1}"/>
              </a:ext>
            </a:extLst>
          </p:cNvPr>
          <p:cNvSpPr txBox="1"/>
          <p:nvPr/>
        </p:nvSpPr>
        <p:spPr>
          <a:xfrm>
            <a:off x="1676400" y="47396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Chemical Experiment Simulation </a:t>
            </a:r>
            <a:endParaRPr kumimoji="0" lang="nl-BE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C749E8-C5AB-C4B4-43D2-42F870C46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365" y="72099"/>
            <a:ext cx="1425063" cy="14250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B3530A7-F9C6-1FD6-A41E-C54878633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70" y="1109177"/>
            <a:ext cx="4938188" cy="158509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99A246-DDFC-8745-A030-07124837C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3" y="2853640"/>
            <a:ext cx="2956816" cy="388653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524C176-FDE3-0B1E-4863-86FB53B41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816" y="2846020"/>
            <a:ext cx="2987299" cy="397159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6DBBEEF-1353-B1BE-777C-B1237D017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622" y="2853640"/>
            <a:ext cx="2911092" cy="393988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AEBB576-0CE5-5A90-8BFC-39C5F1DB6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221" y="2861261"/>
            <a:ext cx="2903472" cy="39246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2CBD87-3759-9167-5BC7-FADB9E12FF53}"/>
              </a:ext>
            </a:extLst>
          </p:cNvPr>
          <p:cNvSpPr txBox="1"/>
          <p:nvPr/>
        </p:nvSpPr>
        <p:spPr>
          <a:xfrm>
            <a:off x="8262661" y="1317763"/>
            <a:ext cx="370196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Chemical Experiment </a:t>
            </a:r>
            <a:r>
              <a:rPr kumimoji="0" lang="nl-BE" sz="1800" b="1" i="0" u="sng" strike="noStrike" kern="1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Simulation</a:t>
            </a:r>
            <a:r>
              <a:rPr kumimoji="0" lang="nl-BE" sz="1800" b="1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endParaRPr kumimoji="0" lang="nl-BE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36F81-2923-D5DF-E8E2-4B08E994D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2EA986-C6F8-1173-5DCA-CD6A2C8D8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90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Breedbeeld</PresentationFormat>
  <Paragraphs>6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Kantoorthema</vt:lpstr>
      <vt:lpstr>Office 2013 - 2022 Thema</vt:lpstr>
      <vt:lpstr>Methode5: Ipad app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2025-05-14T06:12:02Z</dcterms:created>
  <dcterms:modified xsi:type="dcterms:W3CDTF">2025-05-14T06:12:16Z</dcterms:modified>
</cp:coreProperties>
</file>