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294" r:id="rId3"/>
    <p:sldId id="2337" r:id="rId4"/>
    <p:sldId id="2172" r:id="rId5"/>
    <p:sldId id="2295" r:id="rId6"/>
    <p:sldId id="2296" r:id="rId7"/>
    <p:sldId id="2173" r:id="rId8"/>
    <p:sldId id="256" r:id="rId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E6090-2954-463F-BF96-655D5C17F6A4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FC19A-2BA0-4F54-AF09-7C5F17A9070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022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875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752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217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494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015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67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335C84-5598-85C7-8F4B-B1AA1FF22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D6528BF-DAEC-5A97-6D9A-B61203F9A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9A8739-420F-9DF1-47B1-522B257F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C189-C65B-4298-A47E-2809572029F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946854-02CE-8AF5-D9DB-C0CCA47F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664302-8E51-0E18-DF64-865DD4242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5B45-8C86-4659-B4C0-81D54CF506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998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542AD-C15E-9A57-84F7-FD4EA06C8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C7E1156-17A0-E416-AEFC-8DC058384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D32B03-20DA-F662-AE6A-5240887CE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C189-C65B-4298-A47E-2809572029F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E29716-FD24-624D-6A69-B947C356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6F65BC-9191-E7DA-DF44-21A12D0E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5B45-8C86-4659-B4C0-81D54CF506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691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AB66CCD-78C3-721B-9CE2-BA197A0CCA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8A93F95-7047-5462-BA17-48EA9CEB0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DC96F3-B587-FA87-2C0D-13C876DB3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C189-C65B-4298-A47E-2809572029F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331174-DCE7-5430-821C-AA46D2CC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1BF9A9-4B1C-E3B1-4ADB-4641A341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5B45-8C86-4659-B4C0-81D54CF506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7267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8208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138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007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01533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3553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8395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4063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25345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5F806-1184-0C1B-278C-900A0F424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FE3A82-8786-487C-B967-CD9F19E55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4C6F3A-880D-79F0-DDAD-90E24D273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C189-C65B-4298-A47E-2809572029F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61E733-2979-CFAC-EB58-247B8B67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3406DF-2291-1F2A-FC85-BD5CE93D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5B45-8C86-4659-B4C0-81D54CF506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1423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437028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0604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286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27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521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72248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727929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321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F3981C-D083-5174-2898-738BE082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6C8CAD-489B-9B11-8DD4-618E95D5E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6E9697-44FB-B35E-B877-FA5818661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C189-C65B-4298-A47E-2809572029F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4DBD10-63DD-20C6-8941-F3CFA787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83B0BF-ECD3-7E38-7699-78FA1969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5B45-8C86-4659-B4C0-81D54CF506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0838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CD65D-A2A3-C351-201F-483C774D9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CAB348-9B61-A583-42A9-0E4C57E39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9492AC-30A3-8BE7-2CF8-8F3C4336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1E020E-4392-9A0E-30E8-215660F5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C189-C65B-4298-A47E-2809572029F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79DF1D-CD0B-0021-5273-55E433BA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98599E3-2C45-B685-8582-5B9D1F46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5B45-8C86-4659-B4C0-81D54CF506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61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6681E-0A84-A510-12FC-45AFAFA3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D0797FB-0471-AD81-1375-D939D6ECE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DF6E3F9-688E-1DE5-B4CC-85C236755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A1AAA6A-69C2-EA63-6BEA-B7998A8B3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CF32188-478E-9598-A868-26813BEF8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1716B44-F51B-7E91-0FD6-95A41A259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C189-C65B-4298-A47E-2809572029F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7C67CD7-089C-C1B4-1142-0F7CD0868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8F9896B-7D2E-9C79-A6BE-DA992447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5B45-8C86-4659-B4C0-81D54CF506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72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9E7A87-DDB7-2C8A-872F-685B9B07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82DF89C-7D6E-9EEB-EE21-F1EB5D06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C189-C65B-4298-A47E-2809572029F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525053C-FE82-7D08-281D-7A260F97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47295E-C3AA-D4DD-589D-AFBD0325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5B45-8C86-4659-B4C0-81D54CF506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635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178E1F4-2011-518F-532C-3BA0EBEC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C189-C65B-4298-A47E-2809572029F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0558E2E-8701-FC55-5E48-40D2F0A91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C09362-7844-DEF1-B69E-B85AAA57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5B45-8C86-4659-B4C0-81D54CF506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39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DFF8F6-F50E-89AD-ABCD-3CB4110C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A0A896-BEB3-9F22-F8CF-C588407E1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1DA972E-7EFA-6330-C381-44A19B517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E181A2-96F4-B74A-20D0-B4700D393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C189-C65B-4298-A47E-2809572029F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E90CBE4-DA9E-F19F-5B30-46C1398B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74A0F0-3CEB-D108-8BF8-983ABA81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5B45-8C86-4659-B4C0-81D54CF506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926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71177-8263-04BA-F220-D640BA6D8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FC4B3C-DDB8-CFF1-5D99-08A18A41FD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97857C-5D7F-75DB-E839-CB98AE6E5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20DFFD-2824-403B-C391-F035325A5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C189-C65B-4298-A47E-2809572029F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CED0BA-AA12-A5B2-4DC0-92EC55F6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FBCED3-D02A-307C-B825-1A5694482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55B45-8C86-4659-B4C0-81D54CF506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411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47DAD4-AEB1-DD8B-D8F3-188D7328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2F3F50F-7FE2-3467-422E-C2D3EF285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D01047-4352-3BF5-AF55-6450BE460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86C189-C65B-4298-A47E-2809572029F6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839140-F09F-A157-6241-9CE3C4346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15658C-930E-4D9C-772B-F4C236512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B55B45-8C86-4659-B4C0-81D54CF5066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371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147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hemieleerkracht.blackbox.website/wp-content/uploads/2025/04/Opdracht5-Galvanische-cel-met-lesvideo.docx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eleerkracht.blackbox.website/index.php/h12-redoxreacties-4/" TargetMode="External"/><Relationship Id="rId7" Type="http://schemas.openxmlformats.org/officeDocument/2006/relationships/hyperlink" Target="https://www.youtube.com/@DenIngenieur/playlist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github.com/DenIngenieur/Toelatingsproef-arts-tandarts-dierenar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ijkingstoets.be/opleidingen/ingenieurswetenschappen/voorbereiding" TargetMode="External"/><Relationship Id="rId5" Type="http://schemas.openxmlformats.org/officeDocument/2006/relationships/hyperlink" Target="https://github.com/DenIngenieur/IJkingstoetsen" TargetMode="External"/><Relationship Id="rId4" Type="http://schemas.openxmlformats.org/officeDocument/2006/relationships/hyperlink" Target="https://www.vlaanderen.be/toelatingsexamens#welke-toelatingsexamens-en-wannee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CF654-5521-A633-A26A-168277D77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317989E-B9A7-2FF7-5813-66FC5449E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Methode5:Lesvideo’s en toelatingsexamen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D36E9C6-62CC-FCEA-6F8E-0FB0D3BDB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881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FF2B1-50A4-9115-3AC8-F643206B8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E03C51FE-B9F4-8658-A007-B448CAA7C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2FEDC78-E214-B6D6-162C-93836D559EC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 fontScale="90000"/>
          </a:bodyPr>
          <a:lstStyle/>
          <a:p>
            <a:r>
              <a:rPr lang="en-US" sz="3700" dirty="0"/>
              <a:t>Methode5: Lesvideo’s en toelatingsexamen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BA6A39E-D744-799C-B3BB-E304FBAB7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6F6F8F47-FB70-E5A1-DDED-729FB7618E31}"/>
              </a:ext>
            </a:extLst>
          </p:cNvPr>
          <p:cNvCxnSpPr>
            <a:cxnSpLocks/>
          </p:cNvCxnSpPr>
          <p:nvPr/>
        </p:nvCxnSpPr>
        <p:spPr>
          <a:xfrm>
            <a:off x="6998677" y="1855177"/>
            <a:ext cx="422031" cy="3423261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7B060A7F-2059-B82B-928D-724432287461}"/>
              </a:ext>
            </a:extLst>
          </p:cNvPr>
          <p:cNvCxnSpPr>
            <a:cxnSpLocks/>
          </p:cNvCxnSpPr>
          <p:nvPr/>
        </p:nvCxnSpPr>
        <p:spPr>
          <a:xfrm>
            <a:off x="7420708" y="1500676"/>
            <a:ext cx="152400" cy="3930162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065FC276-49F8-0A6E-5494-B2DA9D9588E4}"/>
              </a:ext>
            </a:extLst>
          </p:cNvPr>
          <p:cNvSpPr txBox="1"/>
          <p:nvPr/>
        </p:nvSpPr>
        <p:spPr>
          <a:xfrm>
            <a:off x="2268415" y="593480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4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442464D-3E5D-01D5-405C-11B9B1E2A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8" y="178788"/>
            <a:ext cx="10882303" cy="65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5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2F1ABE0C-B51D-AE29-ACE5-9DB9E9D1A8D7}"/>
              </a:ext>
            </a:extLst>
          </p:cNvPr>
          <p:cNvSpPr txBox="1"/>
          <p:nvPr/>
        </p:nvSpPr>
        <p:spPr>
          <a:xfrm>
            <a:off x="4429126" y="9504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H12 Redoxreacties — Chemieleerkracht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995DF7B-8621-FC4A-2415-21A51676E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0703" y="378836"/>
            <a:ext cx="4105063" cy="288387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6EAC194-2F1D-9CD4-3857-17F317CA9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175" y="4081214"/>
            <a:ext cx="4400774" cy="224937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C8A47D6-113C-D227-A7D8-50D148B5E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01" y="1055077"/>
            <a:ext cx="4980197" cy="474784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F5C424B-1C6F-44C2-B9B1-B9FCE39C07D0}"/>
              </a:ext>
            </a:extLst>
          </p:cNvPr>
          <p:cNvSpPr txBox="1"/>
          <p:nvPr/>
        </p:nvSpPr>
        <p:spPr>
          <a:xfrm>
            <a:off x="581711" y="236576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7"/>
              </a:rPr>
              <a:t>Toelatingsexamen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7"/>
              </a:rPr>
              <a:t> Arts 2018 Chemie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​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23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9CDE6AF-7B09-5DE6-DE82-16BD218AE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13" y="242202"/>
            <a:ext cx="5956366" cy="610032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AD3A8C0-C990-00BA-B513-026A8F1BF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130" y="3918066"/>
            <a:ext cx="5342643" cy="189188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5E63F98-C69A-4EFD-04DC-5B652F881B70}"/>
              </a:ext>
            </a:extLst>
          </p:cNvPr>
          <p:cNvSpPr txBox="1"/>
          <p:nvPr/>
        </p:nvSpPr>
        <p:spPr>
          <a:xfrm>
            <a:off x="7167518" y="5973197"/>
            <a:ext cx="224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Oplossen met chatgtp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B63F0D5-B30F-CA37-56F6-53187D002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528" y="242203"/>
            <a:ext cx="5391200" cy="318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8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8F8602A-8178-43A4-8B87-4304ADBEF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852" y="127391"/>
            <a:ext cx="5121084" cy="512108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85C02F-6773-C5C8-6DBA-FE84A95844BB}"/>
              </a:ext>
            </a:extLst>
          </p:cNvPr>
          <p:cNvSpPr txBox="1"/>
          <p:nvPr/>
        </p:nvSpPr>
        <p:spPr>
          <a:xfrm>
            <a:off x="1" y="5041871"/>
            <a:ext cx="6097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Toelatingsexamens arts, tandarts en dierenarts | Vlaanderen.be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951C906-3738-3F91-C867-F2BCB1F60404}"/>
              </a:ext>
            </a:extLst>
          </p:cNvPr>
          <p:cNvSpPr txBox="1"/>
          <p:nvPr/>
        </p:nvSpPr>
        <p:spPr>
          <a:xfrm>
            <a:off x="156064" y="2364768"/>
            <a:ext cx="60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GitHub -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DenIngenieur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/IJkingstoetsen: Weet waar je staat, voor je naar de unief gaat.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59AF160-A35E-3594-4631-1F4F2AEF43FF}"/>
              </a:ext>
            </a:extLst>
          </p:cNvPr>
          <p:cNvSpPr txBox="1"/>
          <p:nvPr/>
        </p:nvSpPr>
        <p:spPr>
          <a:xfrm>
            <a:off x="1" y="5439730"/>
            <a:ext cx="60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Opleiding Ingenieurswetenschappen (burgerlijk ingenieur) - IJkingstoets.be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155BF37-2C93-2376-FB9C-EFA657F41931}"/>
              </a:ext>
            </a:extLst>
          </p:cNvPr>
          <p:cNvSpPr txBox="1"/>
          <p:nvPr/>
        </p:nvSpPr>
        <p:spPr>
          <a:xfrm>
            <a:off x="204642" y="6155998"/>
            <a:ext cx="10616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LINK: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GitHub - </a:t>
            </a:r>
            <a:r>
              <a:rPr kumimoji="0" lang="nl-B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DenIngenieur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/Toelatingsproef-arts-tandarts-dierenarts: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 Oplossingen voor het toelatingsexamen arts, tandarts en dierenarts aan de Belgische (Vlaamse) universiteiten.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806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E8759F-F8D6-88DC-A306-48432D613D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FB9D24-AF7F-109B-ABB8-85D36A4E5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81996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</Words>
  <Application>Microsoft Office PowerPoint</Application>
  <PresentationFormat>Breedbeeld</PresentationFormat>
  <Paragraphs>17</Paragraphs>
  <Slides>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Methode5:Lesvideo’s en toelatingsexamen</vt:lpstr>
      <vt:lpstr>Methode5: Lesvideo’s en toelatingsexamen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2025-05-14T09:13:01Z</dcterms:created>
  <dcterms:modified xsi:type="dcterms:W3CDTF">2025-05-14T09:13:11Z</dcterms:modified>
</cp:coreProperties>
</file>