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136" r:id="rId3"/>
    <p:sldId id="2197" r:id="rId4"/>
    <p:sldId id="2138" r:id="rId5"/>
    <p:sldId id="2137" r:id="rId6"/>
    <p:sldId id="256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916AD-112C-4AB2-85FF-99BB2040A1D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5B697-F8A9-4F66-ACA4-939E9CBF14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487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59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55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8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04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7398E-881F-BC8F-14A5-9ED2C9AC5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431B3C7-676B-C0DB-F5B9-864F61779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15BB11-8050-75D6-F449-E5AE8DC05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53FC86-248C-0418-DA1F-889E0DFE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6362C3-DCB1-0E57-5633-EBB0EE14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021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0F18F-4544-5CED-D62B-210CABAA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D96527-9C7A-E573-EC2A-933057DB2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361105-DEF7-F72C-DB24-54113F22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709AB-1F4B-DEA7-DD99-839B0B1D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94725E-9971-B0BD-1740-77BF63BD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576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C4ED8F-1571-C837-E3DA-E34C82FBA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DCB5B2-C5DA-5BE4-F040-9BACAF788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7FEE20-1D6B-1A23-5C64-F3986996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E2C7E7-2E61-2C03-6D18-AEB007B6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B9B96E-EFFC-8508-1AE2-0AE4F9FA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04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22400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320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24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2899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617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2763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01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128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6AFD6-FF5D-56EA-B349-63D0503D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A2F9F-79C8-F666-81F6-559CE3FD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5C3015-EB0A-A3B9-5CCC-0E005A75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40A380-EF83-954D-2B1E-343F9CEB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5FFDA9-CBE1-EF78-4DBE-BE359020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538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812867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75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5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62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45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54344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0265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49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C4573-B0E6-63B3-3BB4-A06407C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B5B2C6-4893-96A7-E734-472F3303B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E9AA17-2635-D1A6-0C74-908F2A50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927AB9-6931-9BF3-C129-B0FBB913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6C35DE-FD1C-929B-CFFF-9ABF71C4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40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6686A-D047-2CE8-69C3-3216C0FA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F3CE4D-AD80-2B43-9BFD-811E48EFA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867C83-2E4F-9302-22AB-084EF63E3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2FA5D5-72D5-171B-2E59-568A3752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4450F9-DD2B-22F0-C957-702D9E2D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9D705F-5586-8ED0-1E32-C2042CF4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182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46069-3787-AE8F-12D9-01694DA4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7E2F60-F750-04E5-AE22-979AA4D97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538C17-FCDD-C0CA-E79E-115F8F3E1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FEFC35-7277-C500-C1C5-12DA1A079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1F4D8E-6293-3CD8-5582-E56848DDA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27451E-1225-DA37-F8D9-5ED8D5AA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7D046A7-2DC0-D24F-0FB7-C91A207A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5DFBE5-44DD-7E7B-900A-7243DDCC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406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8A54F-358D-A763-35BF-8839F44A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7995A5-EC3A-ED7A-495F-B4A728C7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1B1202-D1B2-EDCD-1EFD-D57CF5F7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7BF5B9-754F-0999-E03B-9C7A6C86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091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E987D11-DBA5-B01D-E434-986C188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40EE3B-AD04-1C66-0288-B6652164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0A2BF5-5234-86DB-04FD-1EF1BA3E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97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409B2-688B-15CF-CE5D-B787E24D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51C05F-7FFC-3690-9F40-D986A41F5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665A02-03D1-8186-2E65-3BDEC5D9C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E73FEC-3B58-064A-B34B-4B36A1DD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0E492B-1D66-9DF0-B3BF-E967316B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5811DB-7902-567D-28D0-0B57380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394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0126C-2968-F862-9B2C-3616BDEF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0ABAE89-7F4A-E8A2-69FB-4E5FE8A9D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CEA3CC-6B83-5E84-8ABF-83217789F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BB1176-9E22-E0B6-BCB7-36011FB6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F33226-847A-D5BB-22E7-360D2BCD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AF6022-C3A9-6500-662C-CE1C8A74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0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426859-9E99-02DF-8C8D-78E17CF5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19123A-0A88-8756-F342-21634577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6E7530-F040-D431-22E1-B99705DE9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E3F9E-93DF-49A8-884E-CB13533B452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84F29D-061C-0A72-F738-10A6C9088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3FF07C-CBC3-A24C-D371-8EB6F6E4B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5CDE7-F4CD-4B1F-ACAA-91F0B91DC2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8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8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5-Titratie-van-azijnzuur-met-apps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B1EC4-5217-7639-CDB1-9CD3423F3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ADDA34-5B45-8195-E23D-97343CEA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Methode5:pH en titratie met azijnzuur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F6F7EA0-7747-36EB-6CB5-8CCFF674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92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18C11-3FA0-76EC-C1B4-C1E555686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AF9CF7-7F35-88C9-C972-7ADB35EE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4F651D-CF06-CF6A-5726-BC254F23A9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Methode5: pH titratie van azijnzuur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C1CEE8B-5252-F325-A121-EC0E25496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D233107-8E0D-997A-295E-DD626CCDD502}"/>
              </a:ext>
            </a:extLst>
          </p:cNvPr>
          <p:cNvCxnSpPr>
            <a:cxnSpLocks/>
          </p:cNvCxnSpPr>
          <p:nvPr/>
        </p:nvCxnSpPr>
        <p:spPr>
          <a:xfrm>
            <a:off x="1055077" y="4255477"/>
            <a:ext cx="6365631" cy="1022961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7EB4838B-2936-3019-0A01-1B3B42B4FC1B}"/>
              </a:ext>
            </a:extLst>
          </p:cNvPr>
          <p:cNvSpPr txBox="1"/>
          <p:nvPr/>
        </p:nvSpPr>
        <p:spPr>
          <a:xfrm>
            <a:off x="1951892" y="587326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6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3AA70D-0267-762C-99EB-5FF2AEBE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50" y="645181"/>
            <a:ext cx="9666189" cy="53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76865830-D7D2-2736-B739-85B02C493FCA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379" y="907297"/>
            <a:ext cx="1633855" cy="1906270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DB4EE30E-ED2C-0E3B-7CBB-9586D32257B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224" y="1021969"/>
            <a:ext cx="1515614" cy="1676925"/>
          </a:xfrm>
          <a:prstGeom prst="rect">
            <a:avLst/>
          </a:prstGeom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8B794DBA-85EA-3944-E8DA-2BE3F2BC0538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3299" y="1232044"/>
            <a:ext cx="1427480" cy="1466850"/>
          </a:xfrm>
          <a:prstGeom prst="rect">
            <a:avLst/>
          </a:prstGeom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7FB19C02-6BD8-7CC5-19F4-B24EC290EE7C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1481" y="1232044"/>
            <a:ext cx="1237615" cy="1497965"/>
          </a:xfrm>
          <a:prstGeom prst="rect">
            <a:avLst/>
          </a:prstGeom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A8CB0F0C-22D0-0BC9-A702-1E465BA90791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3422" y="1095201"/>
            <a:ext cx="1276350" cy="1771650"/>
          </a:xfrm>
          <a:prstGeom prst="rect">
            <a:avLst/>
          </a:prstGeom>
        </p:spPr>
      </p:pic>
      <p:pic>
        <p:nvPicPr>
          <p:cNvPr id="7" name="Image 12">
            <a:extLst>
              <a:ext uri="{FF2B5EF4-FFF2-40B4-BE49-F238E27FC236}">
                <a16:creationId xmlns:a16="http://schemas.microsoft.com/office/drawing/2014/main" id="{E6013C12-9835-8D37-1055-7FB36963C18B}"/>
              </a:ext>
            </a:extLst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556" y="3138674"/>
            <a:ext cx="1649730" cy="1715770"/>
          </a:xfrm>
          <a:prstGeom prst="rect">
            <a:avLst/>
          </a:prstGeom>
        </p:spPr>
      </p:pic>
      <p:pic>
        <p:nvPicPr>
          <p:cNvPr id="8" name="Image 14">
            <a:extLst>
              <a:ext uri="{FF2B5EF4-FFF2-40B4-BE49-F238E27FC236}">
                <a16:creationId xmlns:a16="http://schemas.microsoft.com/office/drawing/2014/main" id="{58C19A8D-9033-1120-2DD4-9BF91CEA6783}"/>
              </a:ext>
            </a:extLst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45471" y="3252974"/>
            <a:ext cx="1468120" cy="1487170"/>
          </a:xfrm>
          <a:prstGeom prst="rect">
            <a:avLst/>
          </a:prstGeom>
        </p:spPr>
      </p:pic>
      <p:pic>
        <p:nvPicPr>
          <p:cNvPr id="9" name="Image 15">
            <a:extLst>
              <a:ext uri="{FF2B5EF4-FFF2-40B4-BE49-F238E27FC236}">
                <a16:creationId xmlns:a16="http://schemas.microsoft.com/office/drawing/2014/main" id="{EADF12B8-7BF2-B62C-6C43-D7C97A07DC61}"/>
              </a:ext>
            </a:extLst>
          </p:cNvPr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98777" y="3242179"/>
            <a:ext cx="1560590" cy="1497965"/>
          </a:xfrm>
          <a:prstGeom prst="rect">
            <a:avLst/>
          </a:prstGeom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154F6DBF-E09E-903D-FB5A-4F7DA485C102}"/>
              </a:ext>
            </a:extLst>
          </p:cNvPr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1033" y="3242178"/>
            <a:ext cx="1237615" cy="1358727"/>
          </a:xfrm>
          <a:prstGeom prst="rect">
            <a:avLst/>
          </a:prstGeom>
        </p:spPr>
      </p:pic>
      <p:pic>
        <p:nvPicPr>
          <p:cNvPr id="11" name="Image 17">
            <a:extLst>
              <a:ext uri="{FF2B5EF4-FFF2-40B4-BE49-F238E27FC236}">
                <a16:creationId xmlns:a16="http://schemas.microsoft.com/office/drawing/2014/main" id="{9952A971-DF85-3E39-11F5-A43E49E6C957}"/>
              </a:ext>
            </a:extLst>
          </p:cNvPr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7858" y="3272004"/>
            <a:ext cx="1087120" cy="1276350"/>
          </a:xfrm>
          <a:prstGeom prst="rect">
            <a:avLst/>
          </a:prstGeom>
        </p:spPr>
      </p:pic>
      <p:pic>
        <p:nvPicPr>
          <p:cNvPr id="12" name="Image 18">
            <a:extLst>
              <a:ext uri="{FF2B5EF4-FFF2-40B4-BE49-F238E27FC236}">
                <a16:creationId xmlns:a16="http://schemas.microsoft.com/office/drawing/2014/main" id="{FF1D3C18-AD62-C521-0951-6F4638D0006B}"/>
              </a:ext>
            </a:extLst>
          </p:cNvPr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58532" y="5265683"/>
            <a:ext cx="1785577" cy="146685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0DD356B-6872-358E-1CB3-448ACE126D63}"/>
              </a:ext>
            </a:extLst>
          </p:cNvPr>
          <p:cNvSpPr txBox="1"/>
          <p:nvPr/>
        </p:nvSpPr>
        <p:spPr>
          <a:xfrm>
            <a:off x="504497" y="336331"/>
            <a:ext cx="807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Apps gebruiken om titraties te bestuderen</a:t>
            </a:r>
          </a:p>
        </p:txBody>
      </p:sp>
    </p:spTree>
    <p:extLst>
      <p:ext uri="{BB962C8B-B14F-4D97-AF65-F5344CB8AC3E}">
        <p14:creationId xmlns:p14="http://schemas.microsoft.com/office/powerpoint/2010/main" val="221995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D96BE-2F66-CC5A-55DB-B77D2EEA9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F71B98-6736-9845-A4B3-3C96C6DB19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47316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Breedbeeld</PresentationFormat>
  <Paragraphs>8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Methode5:pH en titratie met azijnzuur</vt:lpstr>
      <vt:lpstr>Methode5: pH titratie van azijnzuur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2025-05-14T08:36:48Z</dcterms:created>
  <dcterms:modified xsi:type="dcterms:W3CDTF">2025-05-14T08:36:58Z</dcterms:modified>
</cp:coreProperties>
</file>