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247" r:id="rId2"/>
    <p:sldId id="2219" r:id="rId3"/>
    <p:sldId id="2248" r:id="rId4"/>
    <p:sldId id="2028" r:id="rId5"/>
    <p:sldId id="2249" r:id="rId6"/>
    <p:sldId id="2030" r:id="rId7"/>
    <p:sldId id="256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DB7AA-B4DF-40E2-93FF-B1EF46BAEBC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81271-A1AA-4D68-B6C9-286CFA194F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793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305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062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8876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4094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5121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544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CD80A-F0DC-4B32-44E1-02B45F5B9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9A3A4A-B812-9653-CF14-8C7101DE8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7A5BBD-40F6-CFCA-D02F-2CCFB425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CA1-01CC-4700-B7AC-3465536B3D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710EE0-4A19-5D67-7D39-147D09E6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E80BFB-6563-0655-E9E3-51F067DE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BF5-9254-4E9E-A482-2757A6A059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787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17BD3-9195-4FEF-1436-2781819B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216582-1912-E249-D241-005F3C241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1EC8E5-83BF-477B-ECB4-ED120F28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CA1-01CC-4700-B7AC-3465536B3D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10BE41-DAD4-F41E-AEB9-402D3BF5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AF30A6-47C5-B606-7ACE-E647634B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BF5-9254-4E9E-A482-2757A6A059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582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06087D8-B2AF-3D65-3FFA-70A792409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78ECAF-EDB9-1DEB-5B7B-C624A69FB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B56789-8811-431D-2D7F-A86791CA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CA1-01CC-4700-B7AC-3465536B3D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498C54-0079-493A-75C4-9806B5CC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382A15-1475-9335-502E-E5B4E871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BF5-9254-4E9E-A482-2757A6A059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676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B11DF-EE73-44B3-7C86-E448CDDF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BB1C5B-A3E0-1196-6927-AFAF81110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877C5B-B211-6A24-390D-F534910A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CA1-01CC-4700-B7AC-3465536B3D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521C29-83DB-3A44-29FC-2EEA3F93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C653E-3ED2-179B-713B-C7DCA2C3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BF5-9254-4E9E-A482-2757A6A059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227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FF791-0D73-4813-BB80-0CCAB700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6089AD-1163-C939-ADD9-368F3081E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3A759C-E563-F306-89F9-1D8875D6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CA1-01CC-4700-B7AC-3465536B3D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831598-F147-E32E-6A89-B105FFA8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157E6C-893E-01F6-FBC1-A60CD12D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BF5-9254-4E9E-A482-2757A6A059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76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D43B8-9730-90A2-778F-1B3CDF9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C57369-6CD9-15BC-9459-75F977F05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B3F3F3-C0C5-35D9-F2DA-61F05EDEE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6AB25E-6F34-A48D-F844-5DF5149D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CA1-01CC-4700-B7AC-3465536B3D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E09F9D-C67A-5363-8595-4790DA43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BD5717-4385-20FF-5DD4-F06938C6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BF5-9254-4E9E-A482-2757A6A059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981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D8E03-59F8-2C2F-F9A1-C481C898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5A1468-609A-54FF-4DE7-E5CAE1B1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DF4C10-4215-E128-3DA9-7A3CDE9C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6C73B79-43A8-7F4B-0F1E-834CE8351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8201C2-5801-133C-7A68-A7F6906A2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C836B98-A3CB-D15D-191F-A1516FA2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CA1-01CC-4700-B7AC-3465536B3D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7F99509-9779-9A33-CD10-09204923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0A5B63C-BD15-C8C5-3CD0-B825E0AD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BF5-9254-4E9E-A482-2757A6A059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584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24012-E104-A0BA-5A20-AB06FD59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466ABC1-F459-3EEE-D956-1640C770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CA1-01CC-4700-B7AC-3465536B3D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79D0FC9-5F4E-64B7-9F60-5855B0D7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423C679-04C2-66D6-BC3D-21BFCF62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BF5-9254-4E9E-A482-2757A6A059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5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501B989-0F5F-9F5E-73A9-86814111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CA1-01CC-4700-B7AC-3465536B3D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5E2B5E-DAE6-FA74-40B8-84FC48E9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21EEB5-AC7F-54AB-0D90-9A5BABFA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BF5-9254-4E9E-A482-2757A6A059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36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D465B-2C71-73BF-A32A-7F825F31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B2B623-6011-71BD-5B4D-12F601E1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05EDDE-B41C-B8A6-0957-B9BFA5748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FCBF74-8B0D-364F-4AE3-2946DBDC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CA1-01CC-4700-B7AC-3465536B3D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A6EA66-433B-5A75-E536-95830B87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58A717-93C5-6286-DAB9-22C4E153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BF5-9254-4E9E-A482-2757A6A059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9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CCC88-CCE8-1CFA-DA36-DF93E275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7DF9309-AD17-1286-F4B3-78BFAE114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25717C-0B8D-778A-EB66-E2853EBAE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BD7184-2778-8A66-CD88-C27FBF0F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CA1-01CC-4700-B7AC-3465536B3D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025740-F7F2-7919-BD86-527FC53E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20F8FA-C318-D535-C3E2-29D4E61E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BF5-9254-4E9E-A482-2757A6A059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210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04126A-E3D8-A971-399E-A1D63C3F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345230-A62F-56F6-EF48-5EF52D0B8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F3D27E-8653-EDFB-BEC6-2500A8FF4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3BCA1-01CC-4700-B7AC-3465536B3D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98B26D-9193-A2CF-CC64-73CC4D9F7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D77B75-98DC-B46D-580F-096C625B9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FEEBF5-9254-4E9E-A482-2757A6A059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570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wp-content/uploads/2025/04/Opdracht5-Met-libretext.docx" TargetMode="External"/><Relationship Id="rId5" Type="http://schemas.openxmlformats.org/officeDocument/2006/relationships/hyperlink" Target="https://chem.libretexts.org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chem.libretexts.org/Bookshelves/General_Chemist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em.libretexts.org/Courses/University_of_Toronto/UTSC%3A_First-Year_Chemistry_Textbook_(Winter_2025)/07%3A_Liquids_and_Solids_and_Phase_Changes/7.02%3A_Intermolecular_Forc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091DE-C660-F128-05D4-21118F252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45C82E-F708-1EDA-3CF3-F875F801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Methode5:Libretext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937FEBE-D0C5-E078-5770-2A953A21A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94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F2BC3-5E1F-C50E-643E-66FD3278E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4C3BEE6-4E81-503D-47E2-A79FD8212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" y="334108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2B09DB-0742-3249-E6B9-AE4553E6E0A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525960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Methode5: Libretext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6A6E8F7-5035-A7F6-C841-6E3155B88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09" y="3078034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5DA80C4-CC77-F527-25FD-4A92C8CFFB8C}"/>
              </a:ext>
            </a:extLst>
          </p:cNvPr>
          <p:cNvCxnSpPr>
            <a:cxnSpLocks/>
          </p:cNvCxnSpPr>
          <p:nvPr/>
        </p:nvCxnSpPr>
        <p:spPr>
          <a:xfrm flipH="1">
            <a:off x="6989885" y="3789485"/>
            <a:ext cx="184638" cy="1815361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7130991-7158-7005-2C37-B5068A6EFFE7}"/>
              </a:ext>
            </a:extLst>
          </p:cNvPr>
          <p:cNvSpPr txBox="1"/>
          <p:nvPr/>
        </p:nvSpPr>
        <p:spPr>
          <a:xfrm>
            <a:off x="2107745" y="6154560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Home - Scheikunde LibreTeksten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61C32C3-CEE5-3C5A-D4C3-5C5E109C8353}"/>
              </a:ext>
            </a:extLst>
          </p:cNvPr>
          <p:cNvSpPr txBox="1"/>
          <p:nvPr/>
        </p:nvSpPr>
        <p:spPr>
          <a:xfrm>
            <a:off x="439615" y="601393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6"/>
              </a:rPr>
              <a:t>KLIK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437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8070E0-AB0D-ACCF-3473-24483CA70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171" y="144495"/>
            <a:ext cx="8283658" cy="656900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1D4937B-0960-B42B-AA09-BDA48B263ECE}"/>
              </a:ext>
            </a:extLst>
          </p:cNvPr>
          <p:cNvSpPr txBox="1"/>
          <p:nvPr/>
        </p:nvSpPr>
        <p:spPr>
          <a:xfrm>
            <a:off x="243987" y="0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Algemene Scheikunde - Scheikunde LibreTexts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593ECAB-5FC7-8AE8-F11F-76FFAFBE0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96" y="2346630"/>
            <a:ext cx="731583" cy="8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8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AF55B0-46E5-648A-6C18-12F09A6C0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071" y="0"/>
            <a:ext cx="4004779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7A03A5E-F3F7-AAD4-A92A-8C9245922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92972"/>
            <a:ext cx="4351397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2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53EDD11-73D4-36A2-6EE8-C38DB4AAE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60" y="338822"/>
            <a:ext cx="4381880" cy="61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1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9715004-39AE-B0E4-3669-5AE24685C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99" y="1371421"/>
            <a:ext cx="8779001" cy="411515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7CAE826-70AD-09CB-1748-248741FA4D89}"/>
              </a:ext>
            </a:extLst>
          </p:cNvPr>
          <p:cNvSpPr txBox="1"/>
          <p:nvPr/>
        </p:nvSpPr>
        <p:spPr>
          <a:xfrm>
            <a:off x="1510080" y="6031784"/>
            <a:ext cx="6097464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Bron; 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4"/>
              </a:rPr>
              <a:t>7.2: Intermoleculaire krachten - Chemie LibreTexts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28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F5F62-2A9F-8520-369E-0AC78C864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68CFB0-5171-52B9-FDF1-4EB8EB938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50342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Breedbeeld</PresentationFormat>
  <Paragraphs>12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Times New Roman</vt:lpstr>
      <vt:lpstr>Kantoorthema</vt:lpstr>
      <vt:lpstr>Methode5:Libretext</vt:lpstr>
      <vt:lpstr>Methode5: Libretext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2025-05-14T07:12:11Z</dcterms:created>
  <dcterms:modified xsi:type="dcterms:W3CDTF">2025-05-14T07:12:22Z</dcterms:modified>
</cp:coreProperties>
</file>