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051" r:id="rId2"/>
    <p:sldId id="2000" r:id="rId3"/>
    <p:sldId id="256" r:id="rId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CA19-75B5-47CA-9360-BFE25E61881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89538-0A74-4393-8712-C1E9964BBB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191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138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577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0B5D88-C692-AA0D-22F8-CACC30396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E792BC5-E51D-C76F-0DCE-F7E2C2370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EDB9F6-38C0-BC34-F2E1-5BD3C7C6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BA51-6599-4A0E-8344-8EB4DFB47FE9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B3D5FF-951D-5FE2-8590-84570D5C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FDBECE-BA43-8D40-1A93-5E7BCEAF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659-4428-4222-8D65-CB44A9F655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93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1F928-0A96-FB3F-6E4F-BCC27518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F7F0801-1D55-DB10-BB3F-C24F43068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F0BA0E-8B10-E59E-F6DE-D3151CEF3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BA51-6599-4A0E-8344-8EB4DFB47FE9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9E55BD-F0CC-997E-B89D-1EE2F060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5374E1-3D78-F9F1-143F-BDE44190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659-4428-4222-8D65-CB44A9F655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738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2A5E046-2A68-A87D-B5AC-DE88D089F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B31B18E-398A-DF04-D884-E6B43771D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5DC418-C536-FFFF-3F54-3964B128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BA51-6599-4A0E-8344-8EB4DFB47FE9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34FB01-2E10-6F58-DBD8-410F25F59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055A68-07B0-F127-5BEE-1387F2A6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659-4428-4222-8D65-CB44A9F655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7915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6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6DFC4-F3F2-6E4E-01BF-D84833E1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722B55-AC76-B3B3-F3DA-3DA07FBBB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E835A0-0772-0E0E-295D-0B6148CF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BA51-6599-4A0E-8344-8EB4DFB47FE9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48AA61-82B3-096F-3836-50C8B062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64A9FD-63FA-E80D-4A10-E79231CC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659-4428-4222-8D65-CB44A9F655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826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E2A085-9DD2-2EE1-2D9D-FD0064F1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E7DC18-2766-0B3C-C402-C035BC71D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943BD1-ACF9-A88D-0185-57750250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BA51-6599-4A0E-8344-8EB4DFB47FE9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1F220E-213E-1A54-E877-C9979D66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D31563-A944-3B58-CEB5-4320014F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659-4428-4222-8D65-CB44A9F655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862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0D347D-96C2-A898-2939-1F1E177F9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313A6A-1DC4-E0BC-96D2-D22CED2F3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AD9093-BFB8-F384-6657-9A5BC18E2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EE0A9CA-E317-1221-0064-73E427C1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BA51-6599-4A0E-8344-8EB4DFB47FE9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3D4C95-0CAA-2241-3AEA-2C99C53E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DA72B6-FBD7-CC20-C68F-64D2E302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659-4428-4222-8D65-CB44A9F655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657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6B6F3-E97D-D582-F91E-FCCFC8B9F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95D900-231C-704C-C953-A3FBFB81E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AF4E22-242D-76A0-2FC4-8D6AFD2A4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0306AE0-17FE-100B-175D-5E3E68538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24D8712-00E6-7ADB-D23B-337FB8F47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2330949-7D6A-EDA0-CE6C-05CD6D229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BA51-6599-4A0E-8344-8EB4DFB47FE9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25E8A40-5937-9A54-0855-E21D50E8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F2338C8-8A87-810C-CE63-56BD3AB9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659-4428-4222-8D65-CB44A9F655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662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C862C-4DEC-ABD6-5CDA-EB3F5CB8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05E8FD9-64E5-27D1-B575-8072204C2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BA51-6599-4A0E-8344-8EB4DFB47FE9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10E375-3B4A-88F3-AAC1-05D8ADD1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3ED8A5-C701-CCCC-ECCA-D0EB7A4C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659-4428-4222-8D65-CB44A9F655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301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CE683FD-0CD4-0A0D-C83F-8B07DE79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BA51-6599-4A0E-8344-8EB4DFB47FE9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C6EBE2-3EB3-BAAE-884B-D0090375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36A9B7-C56C-48B0-CB08-D6BA6C195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659-4428-4222-8D65-CB44A9F655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083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FBEE8-B4E1-0A6A-6D7D-6D5EE10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B987F7-5842-62E5-6C27-ECAA2C28D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0119F78-D3F3-8BF1-F572-4734387A2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51603B-9CC3-B754-1A04-B1F3CB5E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BA51-6599-4A0E-8344-8EB4DFB47FE9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3A1390-0BBD-96F1-B10B-6B1C8CBBD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F5915F-69A2-8BC0-1E13-081F2E6B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659-4428-4222-8D65-CB44A9F655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009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41062-EE14-0F1A-8B22-94F77416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B6CF44-D3E3-3637-6B3C-23420FFBB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5719A0-4EEA-403F-C725-957EA226F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8DEFC7-99A2-72A1-5EAC-4C853356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BA51-6599-4A0E-8344-8EB4DFB47FE9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465D4DE-BE84-89D6-977C-FF69B239B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744F243-0ABA-8CCE-AE50-680B0AE20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2659-4428-4222-8D65-CB44A9F655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393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45821A0-2217-3594-005F-5A24E2D7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ABED81-06BF-9AD5-415D-BAB637994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3FEBF0-AD56-6F40-742D-7A683E8A7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B8BA51-6599-4A0E-8344-8EB4DFB47FE9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CAC74D-19C6-F91A-BDC2-C07099E92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8AAC62-A0CE-96B3-CB68-DA1B9B499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C02659-4428-4222-8D65-CB44A9F655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680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hemieleerkracht.blackbox.website/wp-content/uploads/2025/02/Opdrachten4-istock.docx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istockphoto.com/footag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492E2-ECA5-1892-0C0E-0F8E3CE59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EFC78A3-09B6-555F-1C40-581F4A196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80356" cy="44931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9DAEDD-32EA-D749-FBE6-2A3B0631A2D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450138" y="5278438"/>
            <a:ext cx="4741862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Methode4: Istock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FCC0F51-43D2-3CCA-806C-A1A0D5AB3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1" y="269749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157EE2F7-F54F-B662-F500-058F928D730A}"/>
              </a:ext>
            </a:extLst>
          </p:cNvPr>
          <p:cNvCxnSpPr>
            <a:cxnSpLocks/>
          </p:cNvCxnSpPr>
          <p:nvPr/>
        </p:nvCxnSpPr>
        <p:spPr>
          <a:xfrm>
            <a:off x="6805246" y="1213338"/>
            <a:ext cx="2010763" cy="4163732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BDF65718-5664-2C48-E46B-79316269C512}"/>
              </a:ext>
            </a:extLst>
          </p:cNvPr>
          <p:cNvSpPr txBox="1"/>
          <p:nvPr/>
        </p:nvSpPr>
        <p:spPr>
          <a:xfrm>
            <a:off x="2286000" y="5776546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LINK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9199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3D44D3E-3604-0045-6F6B-88EC2CFE2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04" y="1597983"/>
            <a:ext cx="8879836" cy="5083706"/>
          </a:xfrm>
          <a:prstGeom prst="rect">
            <a:avLst/>
          </a:prstGeom>
          <a:noFill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307E499-8B1C-5485-0575-AD9784B9E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337" y="80059"/>
            <a:ext cx="4339389" cy="135055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F4C2B51-EDF3-30E4-D20B-26B4144F5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5467" y="2099714"/>
            <a:ext cx="1432684" cy="142506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73BE42F1-95E8-BD51-0547-FFD405A715BD}"/>
              </a:ext>
            </a:extLst>
          </p:cNvPr>
          <p:cNvSpPr txBox="1"/>
          <p:nvPr/>
        </p:nvSpPr>
        <p:spPr>
          <a:xfrm>
            <a:off x="9694240" y="3732213"/>
            <a:ext cx="26662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6"/>
              </a:rPr>
              <a:t>Stockvideo's en rechtenvrije video's, 4K + HD - iStock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185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09E2B6-013A-6AB4-B8A6-335836345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CE5BE2-EFA5-7825-DEC1-E2AB51E0F7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16532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Breedbeeld</PresentationFormat>
  <Paragraphs>5</Paragraphs>
  <Slides>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Kantoorthema</vt:lpstr>
      <vt:lpstr>Methode4: Istock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2025-05-14T06:11:36Z</dcterms:created>
  <dcterms:modified xsi:type="dcterms:W3CDTF">2025-05-14T06:11:48Z</dcterms:modified>
</cp:coreProperties>
</file>