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019" r:id="rId3"/>
    <p:sldId id="2218" r:id="rId4"/>
    <p:sldId id="2246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0A459-4DAA-46B1-917C-CE1E2A4E103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28C8-21AD-4BDE-907C-3D1FBBF0C1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12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6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CC687-CD17-F721-1B20-2EA0A799A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F411F4-AEFB-E622-EDB8-2B71AF4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2A1B65-07D7-76AF-6CB2-1EBE185B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EEF164-AEEE-E5FC-5EA5-6DEFC2F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0FD6DC-09CC-77FB-E93B-02E232D8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4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48580-9089-A225-63A6-7ADA6E10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ACDAE9-ACEA-20B5-EF30-17B8BA07C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7EE26-5D52-3FB9-4E22-5FA53D2A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B6286B-3259-8EE8-C549-A560B08C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1AAA1-80C9-869F-2C27-611550C1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966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E35DF7E-D30E-CD41-595F-11CF9CA3B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2521A6-7613-86B3-3DC4-744502B3F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FB0F29-EFB7-80A3-BB95-CE4A1CFE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7500FF-64AA-ACAD-00FD-3C779E4F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212196-CC03-DADF-B3B1-145905D9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662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283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25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76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66455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483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665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18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8182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C63FB-2523-3C39-FE25-62B40D25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76C5B8-B635-DF7C-24D8-AD4ECE19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10CA62-0514-9FC1-E884-F1353787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BC9179-14C8-AEF6-D9BF-782E859B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02B244-B3C1-8B60-8FC4-2C1FFEE0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182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19674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0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45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41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26117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3557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A4297-7962-0483-EB5C-02A7A1CC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25BF59-80EF-FF4B-F6E1-43583F66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7147EA-8AA1-15DA-22DD-5BADD372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9AE5E9-D3B9-AAC8-C797-9D5386A7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53BECE-32A0-832F-273D-7282F5A3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53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100C9-C313-FC16-B4B0-BA33F6D3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64A964-5842-87E2-EBF8-A6672D512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AAFF73-B0E0-D58C-243D-A2E4DF6A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BEFDC9-AEF3-A35F-2855-5434F059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29A196-C832-26AD-1748-F216A5E0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CA4DD1-8A13-5483-F340-5F6C9A07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0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A44E1-7B45-A491-F28C-F5D0FCBE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FED964-A1C2-F107-D5CA-CA92769D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5DC77F-2CF7-19E1-C767-65EA3F0C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C51350-3728-C5FA-B059-B58646622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B83410-0452-ABA2-9862-AEA101606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B73DDB4-CA3C-5356-C619-932EE833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850650-16F3-C55E-0138-9A6B4120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9A26B6-D42D-7F24-043C-E9EB7EF8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86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DBEB4-AD05-1104-0B27-AD3DA6F1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313EC7-3CE3-5305-E417-1FCC2E33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102E76-30FF-32AC-86AE-C31E7E5D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BB713E-B8DE-34B8-658E-238FE2B1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0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6E70D36-D8BD-6C9A-18FD-6E8AE406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7520CA-E49C-DD95-A2AA-5F9FECB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F89669-BC05-E1A6-D0AD-4B4E3445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6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E1108-FFBF-BB96-8654-24D039C0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9ED6C9-D461-06FF-0BDA-FD0D9E3B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00AADC-890C-DB96-1DDC-8E9DE129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EB3CCC-35B9-B561-C915-727B7F52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3C3406-54D4-28D2-9B39-E6619AC6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32D8F-130D-702C-837D-F711F889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896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9E306-72D1-14D2-603D-385FB5DA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657BED-F8B9-D6C0-0895-80ECB47BD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9A7802-DD25-A94E-3860-8DD1A6BD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011BDE-957A-1E18-781A-F6D54228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97F686-C9A5-5279-15B8-6359198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2CF8A6-086F-5439-9D25-665904AF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198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48F9D6-BBE9-0941-2D66-707729A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AABC4C-76DC-EEF0-4503-0BC836E84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D95E89-259A-1B2A-CBB6-74AEB489A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29A4C-ED5E-4658-907C-7AF003E247E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18C8F7-0C51-1CBF-137F-632F7AC37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75BF34-AC48-66F3-7D2B-A9AA3BF27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8E62F3-7140-45F5-98D0-86E0DD1E39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23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1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4-Kaartspellen-intermoleculaire-krachten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FEF7A-0457-48A1-2D59-506D6709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1A1862-A068-7CE2-BF83-3BF14557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Methode4:Kaartspellen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403FAE-688E-B9DC-C8D0-D96E87567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55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AA747-D563-102F-65E9-84387A9AA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156834-2C24-D090-D0C3-3B33065B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433D41-F68A-3158-0490-938E7574144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525960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Methode4: Kaartspellen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3E17BC-A777-26F2-923C-7D3B540F1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A2B396B-C559-3B07-0ED4-75D847864BEA}"/>
              </a:ext>
            </a:extLst>
          </p:cNvPr>
          <p:cNvCxnSpPr>
            <a:cxnSpLocks/>
          </p:cNvCxnSpPr>
          <p:nvPr/>
        </p:nvCxnSpPr>
        <p:spPr>
          <a:xfrm>
            <a:off x="5539154" y="1793631"/>
            <a:ext cx="1450731" cy="3811215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30F29DA-5DD9-DD38-0578-6EDCAB62F75B}"/>
              </a:ext>
            </a:extLst>
          </p:cNvPr>
          <p:cNvSpPr txBox="1"/>
          <p:nvPr/>
        </p:nvSpPr>
        <p:spPr>
          <a:xfrm>
            <a:off x="1943100" y="595239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5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E9FCDE-D00B-2CE3-F000-F8203C51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234" y="151073"/>
            <a:ext cx="8657070" cy="35664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B9786C-43C2-0D6C-4CEC-9358F95CB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7" y="3777448"/>
            <a:ext cx="8436071" cy="6096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9D87FE-39CD-9055-0248-DF825DC8A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215" y="4387101"/>
            <a:ext cx="8458933" cy="5867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528DAA9-ECF3-C510-0992-BA268063C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57" y="4941643"/>
            <a:ext cx="8352244" cy="4572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CDCBEF-F330-A759-8159-02FC84790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215" y="5398883"/>
            <a:ext cx="8314140" cy="55630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9650D53-8F5A-A76D-DD29-5A984F4717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57" y="5973050"/>
            <a:ext cx="778069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78084-7669-431A-7F7E-8B2ABD956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38D591-01FD-082B-8039-ABA8415D4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2916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6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Methode4:Kaartspellen</vt:lpstr>
      <vt:lpstr>Methode4: Kaartspellen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2025-05-14T07:11:47Z</dcterms:created>
  <dcterms:modified xsi:type="dcterms:W3CDTF">2025-05-14T07:11:59Z</dcterms:modified>
</cp:coreProperties>
</file>