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050" r:id="rId3"/>
    <p:sldId id="1977" r:id="rId4"/>
    <p:sldId id="1988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6606-24CD-4108-83D7-AB40013B3C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B079A-7861-43D3-BACF-B7693F3D2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414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6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2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28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9573D-C2E2-99F0-ECEC-C11F77151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C0F277-5B98-B010-1E49-51500DEB3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AC39A3-651F-1990-4640-95F8AE81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C931-6572-F18F-C751-ED5B2A8D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11E0B3-3C9B-C61C-E2F0-1983B38F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87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0C287-462D-C862-7AE1-D5DCA762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29FBBC-8781-919C-82B6-EB1F64573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C8118C-357E-8E50-E944-C633503B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702AB4-BF57-5A52-8161-8DE46A43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30182-1D24-326F-B7F4-A4A8EBF1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00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23B5114-EEF0-93DF-FE29-1E4D620F9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4776E2-F79E-485E-A418-027ABFA2F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CF7E21-92CA-74C8-6556-AB28F2E5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E1A4F4-6BD5-68EC-120F-C9291AB1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2786B8-0740-B901-1A55-7BB18AC9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217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2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8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0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2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B7EE6-9DA8-4E92-8094-40D9CEB263BC}" type="datetimeFigureOut">
              <a:rPr lang="nl-BE" smtClean="0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77CF4-51A0-465E-BE81-1A0E4D071CCD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177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3FF517-69D7-4F29-BA99-D8D5C2484036}" type="datetime1">
              <a:rPr lang="nl-NL" smtClean="0"/>
              <a:pPr lvl="0"/>
              <a:t>14-5-2025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19B865-D527-4397-8F3C-CD24399C09D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443124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5248E-84A4-AF18-C691-F5A00045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14797-A392-30C5-D45A-BB66F830D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0C429-166C-3189-EA42-3C60A0A3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7B7191-781B-34D6-D124-EA05F54A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37D48A-9E93-ECB6-E050-74E90E7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0847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38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9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4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61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341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667EC-D7E2-CE04-225A-5069D9D4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E455B0-7A17-A8A7-A630-60D12DD1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AFEE37-AD25-4D44-F090-2359708A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0A33D4-B2CF-FD0D-17C7-9A9503D4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8584F9-36BA-18DA-42E2-7ACF2D9E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854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8B1CB-2610-C616-4157-5717BBDD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02DAC7-671F-011A-9C16-AE97B5147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BB2547-2A1A-2352-390F-018EE818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A63036-D046-AEEB-7A6A-1E5562A8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4BB566-4275-A687-9AB5-B0B0A9C4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E1E818-8C42-3431-42D5-9A1C7258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2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18DE1-1191-65DB-A86E-B225712B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BFC060-9CAD-46AB-B9D9-24BE0C9AD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5C136F-BBA8-A6D2-2AE6-D7D0E0FB3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B4CB70-F258-9A7A-8648-5770354E6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3963D2-E82B-2598-43E7-F0F9EDD7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9632EA-1971-5B43-711B-098DA0F1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E5245E8-E652-946C-69D0-4E3C546E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2E6D02-9721-7747-F657-118196B3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963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AEBF4-7B00-6B31-7AEA-17709CBC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F1B470-3151-4D34-8D69-B2E892C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00C7AA-34A9-5FFF-9937-8EF235E2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C8649E-71C2-2F4C-AC9F-8A71DFF7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00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74E3D2-A6C5-0673-2528-EB7F2128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894A44-A7E9-B28E-FD10-BAC5837E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B65786-7934-482F-264D-474F1D08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6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610C0-4FEB-4817-C1D8-6614569C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15237F-A6FA-97AF-BA1A-A968C96E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27A9DA-965A-0687-CADD-CF7AFD9BC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570EDA-90C3-407D-4EC7-ABF40792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B66A88-C724-FAF1-9444-C8C357BA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ABEFA0-63FC-BE46-C1BE-CACE87B1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95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758A9-D49C-004F-698D-919B7366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5E76C6-72BD-F5C3-D29C-AC13C01F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2EB43C-BADC-5C10-ED4A-087AB78ED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65F799-9B56-4662-32F5-9534FEAF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5D36BB-2CCF-6967-F4B8-7BD9816B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A0DACE-613B-051D-208A-72D98901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6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0A34FC-D938-4082-9D5A-19890C73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C66CA-CBE5-F815-C8ED-F0B2FDAA2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C170CA-955E-101C-54C7-6BA82775B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CE13B-18EF-47C4-9D2A-DC22BC8D594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E2EFF-65DF-A6BE-3561-44422DAA3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FB1249-BD42-C52B-7C51-5FF6248F8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0B7CC7-C637-49F9-9897-50D84A427E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7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hemieleerkracht.blackbox.website/wp-content/uploads/2025/02/Opdrachten3-KUL-en-wikiwijs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hyperlink" Target="https://set.kuleuven.be/voorkennis/blik-op-chemie/cursus/anorganische_verbindingsklassen/verband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5076/Reactiepatronen_van_reacties_tussen_anorganische_verbindingen_#!page-6198165" TargetMode="External"/><Relationship Id="rId7" Type="http://schemas.openxmlformats.org/officeDocument/2006/relationships/hyperlink" Target="https://www.wikiwijs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B6D81-D8F9-8BCA-D87F-F9A99CCF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34DCD5A-A716-ECAA-2C9F-3114DA29B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150F83-A316-2C5F-B36B-D9BCCF4C70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50138" y="5278438"/>
            <a:ext cx="4741862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Methode3: Zomercursus – Wikiwijs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D15AAFA-A494-F8DE-A3EC-92665331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AA56058-5A52-1523-8E84-0BC0AF139B47}"/>
              </a:ext>
            </a:extLst>
          </p:cNvPr>
          <p:cNvCxnSpPr>
            <a:cxnSpLocks/>
          </p:cNvCxnSpPr>
          <p:nvPr/>
        </p:nvCxnSpPr>
        <p:spPr>
          <a:xfrm>
            <a:off x="6268915" y="3982915"/>
            <a:ext cx="1617785" cy="1295523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A9139F5-F934-A239-9CB5-C16CF134F2D2}"/>
              </a:ext>
            </a:extLst>
          </p:cNvPr>
          <p:cNvSpPr txBox="1"/>
          <p:nvPr/>
        </p:nvSpPr>
        <p:spPr>
          <a:xfrm>
            <a:off x="1969477" y="589963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LINK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9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2E216A-1BFF-910B-562C-9E352480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44" y="441404"/>
            <a:ext cx="5273497" cy="64165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78FD94D-68B2-E629-866A-7947AF1DD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7" y="748339"/>
            <a:ext cx="4854361" cy="54868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F5F8E91-9878-7C8B-E28B-2ECF23FF7ABE}"/>
              </a:ext>
            </a:extLst>
          </p:cNvPr>
          <p:cNvSpPr txBox="1"/>
          <p:nvPr/>
        </p:nvSpPr>
        <p:spPr>
          <a:xfrm>
            <a:off x="176744" y="1543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Verband tussen de verschillende stofklassen - Ximera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0F45BB7-0F93-7E50-54C3-7194FC5F1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00" y="2263991"/>
            <a:ext cx="1455546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E933D96-0E16-119C-E28F-EEFED278654E}"/>
              </a:ext>
            </a:extLst>
          </p:cNvPr>
          <p:cNvSpPr txBox="1"/>
          <p:nvPr/>
        </p:nvSpPr>
        <p:spPr>
          <a:xfrm>
            <a:off x="2323448" y="498177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Reactiepatronen van reacties tussen anorganische verbindingen. - Wikiwijs Maken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E9A503-CBF4-C068-2A80-765DEF8E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0" y="1162537"/>
            <a:ext cx="10082134" cy="371888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7F97AD-A352-2CB5-06E5-90E276950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439" y="48633"/>
            <a:ext cx="2339543" cy="10135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CF21AF-6D6A-517C-2998-FB9D09A44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881" y="3677987"/>
            <a:ext cx="1493649" cy="153937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D10FDF-CB8B-C962-5F3B-F158D937D9AA}"/>
              </a:ext>
            </a:extLst>
          </p:cNvPr>
          <p:cNvSpPr txBox="1"/>
          <p:nvPr/>
        </p:nvSpPr>
        <p:spPr>
          <a:xfrm>
            <a:off x="3866418" y="61018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Wikiwijs - Vind, maak en deel lesmateriaal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5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D71DD-FBFA-442D-810A-3C430547F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D80B6-2CA9-62D1-FAD8-3AFA93075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7804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Breedbeeld</PresentationFormat>
  <Paragraphs>8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Kantoorthema</vt:lpstr>
      <vt:lpstr>Office 2013 - 2022 Thema</vt:lpstr>
      <vt:lpstr>Methode3: Zomercursus – Wikiwijs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2025-05-14T06:11:11Z</dcterms:created>
  <dcterms:modified xsi:type="dcterms:W3CDTF">2025-05-14T06:11:23Z</dcterms:modified>
</cp:coreProperties>
</file>