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048" r:id="rId2"/>
    <p:sldId id="1992" r:id="rId3"/>
    <p:sldId id="1990" r:id="rId4"/>
    <p:sldId id="256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FE697-FF01-4B6C-AF20-4968577FCA3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4CB5-AE36-4BC2-9052-C41C3502C3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745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102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705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4169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8DAA0-A30E-4B36-C5FD-D86170289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2BF830-AACE-DA63-B222-B34C74226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6C7530-4BBF-2918-8F98-3754CE8C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69A0-FBFE-4CA1-BE7A-7B6F38BEDA4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C29730-D4E0-BBEE-10BD-4FA779D4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A2EEB5-A4F2-FE31-E6B1-775E8CDC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786-FAB5-4D5C-913C-C92107F313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066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0AF8B-814A-4BE8-B37A-2C5803E5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C169341-80A4-89FD-7F3C-4F66A6150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18C2D4-F5A1-7D9A-76B3-A58A989C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69A0-FBFE-4CA1-BE7A-7B6F38BEDA4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68CA62-CAFC-1DA0-B485-F01AD9F9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DEB2DA-E80C-B081-929C-EE4BB5BE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786-FAB5-4D5C-913C-C92107F313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940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B7B6437-3C53-DAAC-75CA-DF6AFC786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4932E7-6B67-6E22-F7A0-FF55860EE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410E2-295B-0354-3BBD-B5FDBBAD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69A0-FBFE-4CA1-BE7A-7B6F38BEDA4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3CD056-ECB5-5EC9-CF41-78207BEC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3BD5A2-5C5D-7B53-64BB-B641A22D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786-FAB5-4D5C-913C-C92107F313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91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FAAE1-3965-2006-5D9A-0FC4741A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36A91C-2AE0-39AD-B43B-DB587EF7B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469F59-D343-6675-DCAB-A6DE4EC9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69A0-FBFE-4CA1-BE7A-7B6F38BEDA4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1BB9C7-F8ED-2D09-CF1E-6D5A8B34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AC4828-EB19-2CA2-7E08-D2EC41D8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786-FAB5-4D5C-913C-C92107F313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785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3E1B8-9102-8989-598D-5399EAD2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542B47-241E-2618-9118-1DBF50DC2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CB4E6B-F992-7D7A-90DF-FC985224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69A0-FBFE-4CA1-BE7A-7B6F38BEDA4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77E6DB-0FE1-753D-7C1C-BA059F94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71A633-98C3-E64D-84C1-1B0CD225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786-FAB5-4D5C-913C-C92107F313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873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6D7BA-36DA-6198-17AE-DF48591E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CE6AFF-E493-AF70-645A-645D73A30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A37A50-B68E-AE0F-CE34-0DF1E1886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9F43F5-E56D-B2E7-4041-1E5B5FD8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69A0-FBFE-4CA1-BE7A-7B6F38BEDA4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E33298-48B7-63A2-31C5-5A0F2F2C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0D5E1B-DE0E-044C-7DCC-CE13077B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786-FAB5-4D5C-913C-C92107F313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865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89FEB-A6FF-77D1-7AF1-BFE01B86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3E7EB4-8F56-BA13-2F2F-4238A1A8C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1FC0B1-ED17-7579-C615-E3C0BAB0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24E4860-76D5-D484-914F-18448C8F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0D6BBE-5448-228C-D094-14B3C855B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87EE24-37CA-1022-3DBF-A7566ED5F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69A0-FBFE-4CA1-BE7A-7B6F38BEDA4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8A13B36-8A4B-495D-EBE1-7276A88C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00F0A65-DE8E-3B0D-1E71-E1423B0A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786-FAB5-4D5C-913C-C92107F313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389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8781D-8952-96F7-9A2D-D34C7400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9FF4F9E-418F-5903-3040-44BAA9BFD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69A0-FBFE-4CA1-BE7A-7B6F38BEDA4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CE4403-6687-F8FA-F68F-1C0BDD71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93DCC8-3A03-B839-C94B-2E367D16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786-FAB5-4D5C-913C-C92107F313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9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6F22073-DA90-0D71-2E00-DE8A5370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69A0-FBFE-4CA1-BE7A-7B6F38BEDA4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E95026C-E74B-ACA6-A00F-F7BDE2E0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FEDBD0-712D-AACD-F91F-D46A5954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786-FAB5-4D5C-913C-C92107F313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197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49E50-55D4-A2D3-BB16-B934EB73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DA15D-1F98-42A4-FE3D-4CB52EAF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7F9827-CF49-754F-71F8-E77F9EE11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785E68-CA0A-D278-8805-C0403941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69A0-FBFE-4CA1-BE7A-7B6F38BEDA4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053FB8-4B4D-AB92-2EA0-FFA9F4DD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23131D-F3CB-4A0C-8EC4-95B832AD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786-FAB5-4D5C-913C-C92107F313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474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CB1F3-2EC2-E9A7-8033-2D93BF81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3A24B4D-ED5C-9BC4-076B-94C12835B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6C1DC8-52EB-7B24-9E69-A6846AB6C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780653-F8C5-9683-EFB2-E3D91830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69A0-FBFE-4CA1-BE7A-7B6F38BEDA4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51F8E9-5150-6C67-70EA-A96C35E5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08D66A-6C85-CA45-9325-192E762B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786-FAB5-4D5C-913C-C92107F313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6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4E2FD3D-6CEE-72A3-9F50-46EB59CE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187EEE-CF0D-8C63-69DF-86446DC84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01EA24-BA01-06AB-8D78-5323BC7D1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6069A0-FBFE-4CA1-BE7A-7B6F38BEDA4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1A1B10-FC34-236D-5764-6AE9889A5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D99747-9F78-FEF4-40B3-AD49955D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B1F786-FAB5-4D5C-913C-C92107F313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007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2/Opdrachten2-lesvideos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AN8iMsl39Co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cqnItK6ctYA" TargetMode="External"/><Relationship Id="rId5" Type="http://schemas.openxmlformats.org/officeDocument/2006/relationships/hyperlink" Target="https://www.youtube.com/watch?v=7_-5-7BEpyU" TargetMode="External"/><Relationship Id="rId4" Type="http://schemas.openxmlformats.org/officeDocument/2006/relationships/hyperlink" Target="https://www.youtube.com/watch?v=OAPVVxVhFq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3WiRaiQukI&amp;t=1s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aDy001F__p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4BDA-DAB2-112F-0D1C-B604160D6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0D91A4-424B-4433-6B92-42145B9E4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80230" cy="44928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EFCCEE-6DDD-A5FD-7C10-46CACF21B7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450138" y="5278438"/>
            <a:ext cx="4741862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Methode2: Lesvideo’s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9B8B835-3FCE-0DC2-B442-023525D80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5D2EB2B0-0673-9336-CEC6-BB4764C7211C}"/>
              </a:ext>
            </a:extLst>
          </p:cNvPr>
          <p:cNvCxnSpPr>
            <a:cxnSpLocks/>
          </p:cNvCxnSpPr>
          <p:nvPr/>
        </p:nvCxnSpPr>
        <p:spPr>
          <a:xfrm>
            <a:off x="6822831" y="1494692"/>
            <a:ext cx="1168230" cy="3783746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B94CDB4D-9391-9203-2AE9-1E29389AB001}"/>
              </a:ext>
            </a:extLst>
          </p:cNvPr>
          <p:cNvSpPr txBox="1"/>
          <p:nvPr/>
        </p:nvSpPr>
        <p:spPr>
          <a:xfrm>
            <a:off x="2558562" y="5776546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813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4449CD7-362D-BFB6-A55C-6B9F59484F21}"/>
              </a:ext>
            </a:extLst>
          </p:cNvPr>
          <p:cNvSpPr txBox="1"/>
          <p:nvPr/>
        </p:nvSpPr>
        <p:spPr>
          <a:xfrm>
            <a:off x="-1772" y="189819"/>
            <a:ext cx="6097772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2EA3F2"/>
                </a:solidFill>
                <a:effectLst/>
                <a:latin typeface="Open Sans" panose="020B0606030504020204" pitchFamily="34" charset="0"/>
                <a:hlinkClick r:id="rId3"/>
              </a:rPr>
              <a:t>Reactietypen1</a:t>
            </a:r>
            <a:endParaRPr lang="nl-NL" b="0" i="0" dirty="0">
              <a:solidFill>
                <a:srgbClr val="808080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2EA3F2"/>
                </a:solidFill>
                <a:effectLst/>
                <a:latin typeface="Open Sans" panose="020B0606030504020204" pitchFamily="34" charset="0"/>
                <a:hlinkClick r:id="rId4"/>
              </a:rPr>
              <a:t>Reactietypen2</a:t>
            </a:r>
            <a:endParaRPr lang="nl-NL" b="0" i="0" dirty="0">
              <a:solidFill>
                <a:srgbClr val="808080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2EA3F2"/>
                </a:solidFill>
                <a:effectLst/>
                <a:latin typeface="Open Sans" panose="020B0606030504020204" pitchFamily="34" charset="0"/>
                <a:hlinkClick r:id="rId4"/>
              </a:rPr>
              <a:t>Reactietypen3</a:t>
            </a:r>
            <a:endParaRPr lang="nl-NL" b="0" i="0" dirty="0">
              <a:solidFill>
                <a:srgbClr val="808080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2EA3F2"/>
                </a:solidFill>
                <a:effectLst/>
                <a:latin typeface="Open Sans" panose="020B0606030504020204" pitchFamily="34" charset="0"/>
                <a:hlinkClick r:id="rId5"/>
              </a:rPr>
              <a:t>Reactietypen4</a:t>
            </a:r>
            <a:endParaRPr lang="nl-NL" b="0" i="0" dirty="0">
              <a:solidFill>
                <a:srgbClr val="808080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2EA3F2"/>
                </a:solidFill>
                <a:effectLst/>
                <a:latin typeface="Open Sans" panose="020B0606030504020204" pitchFamily="34" charset="0"/>
                <a:hlinkClick r:id="rId6"/>
              </a:rPr>
              <a:t>Reactietypen5</a:t>
            </a:r>
            <a:endParaRPr lang="nl-NL" b="0" i="0" dirty="0">
              <a:solidFill>
                <a:srgbClr val="80808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1393257-F307-8257-5B94-C15FCC99F3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860" y="2163947"/>
            <a:ext cx="3610175" cy="126505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EDB0362-6C70-684D-46EE-FD10A5E33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123" y="693683"/>
            <a:ext cx="7646336" cy="57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1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EA954BF-1222-EA20-D7BF-70576A020D30}"/>
              </a:ext>
            </a:extLst>
          </p:cNvPr>
          <p:cNvSpPr txBox="1"/>
          <p:nvPr/>
        </p:nvSpPr>
        <p:spPr>
          <a:xfrm>
            <a:off x="6451304" y="58619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Reactiepatronen - VERDIEPING - YouTube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3EFCF66-5B52-7836-DB5A-6940BC864C53}"/>
              </a:ext>
            </a:extLst>
          </p:cNvPr>
          <p:cNvSpPr txBox="1"/>
          <p:nvPr/>
        </p:nvSpPr>
        <p:spPr>
          <a:xfrm>
            <a:off x="667192" y="58619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Reactiepatronen - YouTube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4300AB3-A2BC-9CD7-8A0B-DA51C4E4A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90" y="1919064"/>
            <a:ext cx="3312357" cy="89864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F4B57B2-DE50-3E33-BF49-FF1E2D23D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238" y="1866458"/>
            <a:ext cx="8031626" cy="24220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B29BA3C-8CBB-FB67-1F4B-21B3C2DBA7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9023" y="4288495"/>
            <a:ext cx="2920488" cy="17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BC25C2-1B07-BFC9-338D-24921F7D2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A718E2-E72B-7501-F7BE-E417B78C4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06121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Breedbeeld</PresentationFormat>
  <Paragraphs>12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Kantoorthema</vt:lpstr>
      <vt:lpstr>Methode2: Lesvideo’s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2025-05-14T06:10:43Z</dcterms:created>
  <dcterms:modified xsi:type="dcterms:W3CDTF">2025-05-14T06:10:58Z</dcterms:modified>
</cp:coreProperties>
</file>