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285" r:id="rId2"/>
    <p:sldId id="2334" r:id="rId3"/>
    <p:sldId id="2286" r:id="rId4"/>
    <p:sldId id="2287" r:id="rId5"/>
    <p:sldId id="256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4660"/>
  </p:normalViewPr>
  <p:slideViewPr>
    <p:cSldViewPr snapToGrid="0">
      <p:cViewPr varScale="1">
        <p:scale>
          <a:sx n="92" d="100"/>
          <a:sy n="92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6B238-6642-4619-B2FB-56F8C27A7F97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0F22-D378-43F4-B494-A88CA98FFD0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8610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7555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7852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6030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E6DC28C-AC09-478C-A0AD-1435428668FE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462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5DA5B-1087-E9EB-0E97-FD279E95E4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65C899-94D1-680D-7466-9357A1CD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7FA7D7-19A1-BAFB-2886-A70BDD8A9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0E0503-6D3F-0259-F0E7-88858389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84D36A-ECF4-4E70-F094-AF8A3E6FB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880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20B6E-1A75-FEFC-8899-2AC3732D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4E05525-2BFA-C1E4-5954-0A9776486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81D1AA-B243-14EA-6287-6FF71D138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0F8A2-F46C-6789-99F6-634E7E89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13982A-675A-8607-3094-C0707F26A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6505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5382505-5FFB-2CF7-B8F8-6A20B1EED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9A667E-904E-06B0-BBAE-E62C5B30E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CAF91C-EBFE-622F-E74C-1E8AE237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BDAAB0-2CBE-B919-D9F6-5BF1F208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237154-9936-9390-F0F5-68F83675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047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0DFF6-2D98-8330-A6F3-5486F5BAA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479DCD-945C-BEE0-66DB-52FDD1987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2CFA3D-20C8-FC68-CDAC-62BB8890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5D225B-25E3-2730-C38C-826FF3668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E3CB0D-4B0C-817B-C4E7-4C6DFB495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929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AFD60-41C5-D671-4426-7D0A0ABF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171A7DC-2524-93A1-7DAF-9A8A3B0FE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F3E26D-B6E0-C1AE-2A6D-C551EF7F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EDC9D5-72C9-62C4-07E9-8B51FB85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39F018-11A5-DBCF-E187-D85EE370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179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DD79B-647B-7BC1-D63F-FBC8B8601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4CE58C-08DD-0ED1-37AD-14FA5F2669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BB471B2-99C8-376C-B1F9-B53297EFB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F17627-7357-02D1-0623-9801EECE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B4B386-1020-1886-314D-A9A3575A5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A7A86A-BFFB-434B-511C-917F2888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017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41C50-5805-FA59-AE34-2444C097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99578D-F635-38C4-8140-EC94AAD1ED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934C76E-E674-4ED2-F8D2-DF1A34CEB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9C515E4-F1BB-8AFE-ED21-FEEB7F91E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3572C0-77F7-322D-3DF5-D59B8C6C5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F6F4BB-45EC-95A7-9AD7-0C4AB761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7FAC5BE-FE8B-9BDA-942A-136538E35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1ACEF92-E9BE-CED4-EAF0-C93977E56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61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D38BD-5A77-2F61-A5E2-B4EA56E4A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30A3EE-EBFC-A986-B082-6CB1BD4C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91868CA-63E6-EB22-F206-1510FB3D3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6FDCEC-1FB8-AB98-9A2E-112FD8B2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0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1B5579C-205D-1F0A-566B-D4DBA8138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B44A1E0-190F-6D53-F329-04062A8F5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9E4FB86-187C-3748-6AA6-9238F92F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491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6F018F-AA34-D228-FCE1-EC096447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EA753C-F50F-E80F-A452-DB8D52D6F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58EA591-C2DF-83CF-6333-D554589C5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9BCC18-CAF9-DE66-CFA6-ACB0FD9E4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607203-A5B1-5E07-DCA4-6DED57A7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215E46-1E87-9442-9E48-972E9289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75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FBEBD-58A8-AD15-8C18-4816FF69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87E9C5F-66D2-2B6D-C12C-9204FFCD1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E5101A-6A9C-883F-CC68-8C2A82782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9C4431-5084-7E01-3786-C1E8D92B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8F7E02-4FE9-FAEF-D2C6-1B5CE3E5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F19A74-CCDC-CB1E-F3E0-5427B72F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83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FF99960-15CA-56B5-76E4-349125447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7475AC-139A-12D7-CFEE-485CCD8CE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51E786B-A836-7386-C752-DA0E60A2B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68AD7F-F354-44CC-8D43-7A93E6B14890}" type="datetimeFigureOut">
              <a:rPr lang="nl-BE" smtClean="0"/>
              <a:t>14/05/2025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56F2BB-4D6A-0FB8-3AF9-E4DB34DFF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B4EDF7-FAC4-9B5C-3499-3608F8312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8F6CA7-B859-4D98-B57B-6CF6F1941DA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66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hemieleerkracht.blackbox.website/wp-content/uploads/2025/04/Opdracht2-Met-videos-voor-kinderen.docx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ubsdown.com/en/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1714E-4007-0A0E-4EA2-97D78CAB3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4EEF3D6-75D3-359E-2A2F-A864C3B3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778" y="365129"/>
            <a:ext cx="9948333" cy="12811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Methode2:Video’s voor kinderen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7F4BC71-CD85-8637-898F-D2001E73C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588" y="1825627"/>
            <a:ext cx="8444712" cy="4750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524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238A9-6D8B-A384-98D8-EAD426022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55EDA61-C858-C1C2-30DE-340746282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35309" cy="53573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7055B7C-9DA3-FA98-2C2D-2449E25AE48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577013" y="5278438"/>
            <a:ext cx="5614987" cy="866775"/>
          </a:xfrm>
        </p:spPr>
        <p:txBody>
          <a:bodyPr wrap="square" anchor="t">
            <a:normAutofit/>
          </a:bodyPr>
          <a:lstStyle/>
          <a:p>
            <a:r>
              <a:rPr lang="en-US" sz="3700" dirty="0"/>
              <a:t>Methode2: Video’s kinderen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EA5EE30-01E1-F170-7134-9F7116AFA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776" y="2958085"/>
            <a:ext cx="3904735" cy="2200404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DF52726F-DB8B-3EFA-8C07-3129D96BF736}"/>
              </a:ext>
            </a:extLst>
          </p:cNvPr>
          <p:cNvCxnSpPr>
            <a:cxnSpLocks/>
          </p:cNvCxnSpPr>
          <p:nvPr/>
        </p:nvCxnSpPr>
        <p:spPr>
          <a:xfrm>
            <a:off x="4563208" y="3754315"/>
            <a:ext cx="2857500" cy="1524123"/>
          </a:xfrm>
          <a:prstGeom prst="straightConnector1">
            <a:avLst/>
          </a:prstGeom>
          <a:ln w="57150">
            <a:solidFill>
              <a:srgbClr val="00346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B925687-986C-672D-FB46-B5E6D30BE0BC}"/>
              </a:ext>
            </a:extLst>
          </p:cNvPr>
          <p:cNvSpPr txBox="1"/>
          <p:nvPr/>
        </p:nvSpPr>
        <p:spPr>
          <a:xfrm>
            <a:off x="1828800" y="603152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hlinkClick r:id="rId5"/>
              </a:rPr>
              <a:t>LINK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5257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DD9150F-4031-A618-7D8A-2F25B2D3E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381"/>
            <a:ext cx="4122777" cy="264436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52DAE1-4C77-B6EC-34EB-2918A2ED74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36" y="3327958"/>
            <a:ext cx="4198984" cy="329212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247FDC-3ADA-7FF6-7D51-346CDB5F5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320" y="168053"/>
            <a:ext cx="4168501" cy="129551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BC80A4A-350F-F2ED-820D-B7F22B4540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428" y="1463565"/>
            <a:ext cx="3825572" cy="135647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BB021073-E761-B4C1-6C17-30E37DD7A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810" y="3067949"/>
            <a:ext cx="6017301" cy="2326486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D91061B7-A1FC-0CEA-D1AF-FE0133A9EB55}"/>
              </a:ext>
            </a:extLst>
          </p:cNvPr>
          <p:cNvSpPr txBox="1"/>
          <p:nvPr/>
        </p:nvSpPr>
        <p:spPr>
          <a:xfrm>
            <a:off x="4797669" y="5526347"/>
            <a:ext cx="45749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dirty="0">
                <a:hlinkClick r:id="rId8"/>
              </a:rPr>
              <a:t>Download YouTube-ondertitels online - YouTube-ondertiteldownloader</a:t>
            </a:r>
            <a:endParaRPr lang="nl-BE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B894F39-E55B-3942-0AB7-F310D192D3BA}"/>
              </a:ext>
            </a:extLst>
          </p:cNvPr>
          <p:cNvSpPr txBox="1"/>
          <p:nvPr/>
        </p:nvSpPr>
        <p:spPr>
          <a:xfrm>
            <a:off x="4976446" y="6374423"/>
            <a:ext cx="4290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Vertaling – tekst – samenvatting via Chatgtp</a:t>
            </a:r>
          </a:p>
        </p:txBody>
      </p:sp>
    </p:spTree>
    <p:extLst>
      <p:ext uri="{BB962C8B-B14F-4D97-AF65-F5344CB8AC3E}">
        <p14:creationId xmlns:p14="http://schemas.microsoft.com/office/powerpoint/2010/main" val="1404888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AD24B8A-72E0-EDF9-3070-93237232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1" y="603351"/>
            <a:ext cx="4092295" cy="169940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07CA35D-ACF1-7C5E-915B-D2DE86883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953" y="305979"/>
            <a:ext cx="5845047" cy="15850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BBA252E-3F14-11C9-B0A1-2B07D819A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7267" y="2032969"/>
            <a:ext cx="6157494" cy="45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5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70B1AE-78AE-7387-61EA-8A35D84D08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E0BCAB-00A5-9F9C-16DB-95DF3B665B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5072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Breedbeeld</PresentationFormat>
  <Paragraphs>9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Methode2:Video’s voor kinderen</vt:lpstr>
      <vt:lpstr>Methode2: Video’s kinderen</vt:lpstr>
      <vt:lpstr>PowerPoint-presentatie</vt:lpstr>
      <vt:lpstr>PowerPoint-presentatie</vt:lpstr>
      <vt:lpstr>PowerPoint-presentatie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Filip Poncelet</dc:creator>
  <cp:lastModifiedBy>Filip Poncelet</cp:lastModifiedBy>
  <cp:revision>1</cp:revision>
  <dcterms:created xsi:type="dcterms:W3CDTF">2025-05-14T09:11:50Z</dcterms:created>
  <dcterms:modified xsi:type="dcterms:W3CDTF">2025-05-14T09:12:02Z</dcterms:modified>
</cp:coreProperties>
</file>