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129" r:id="rId3"/>
    <p:sldId id="2194" r:id="rId4"/>
    <p:sldId id="2128" r:id="rId5"/>
    <p:sldId id="2131" r:id="rId6"/>
    <p:sldId id="2132" r:id="rId7"/>
    <p:sldId id="256" r:id="rId8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8" autoAdjust="0"/>
    <p:restoredTop sz="94660"/>
  </p:normalViewPr>
  <p:slideViewPr>
    <p:cSldViewPr snapToGrid="0">
      <p:cViewPr varScale="1">
        <p:scale>
          <a:sx n="92" d="100"/>
          <a:sy n="92" d="100"/>
        </p:scale>
        <p:origin x="96" y="3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6F21-DB5D-4E2C-AC76-6BE2CCBCF1A9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2859DB-B723-41F5-86C9-BEFC53ED66C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34389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1310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7337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4015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94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9401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DDDF9D-D725-3405-97FC-6E34CFA37E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2A5AA96-1FE9-751F-8DF8-622316C86A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D83F2AB-AD0F-43C4-06DC-EDCFBEC8F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4DBE7-0783-47B2-9FFC-039283EF5D7E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A8D985B-6EE1-07AE-898D-3F0A18B40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ACEADF1-B7D1-E4DF-B732-75A041B5A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20710-4356-4724-83E6-1A3B20F69E7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08364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CD6363-803F-0247-7BB2-AB259BBF9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03AEAD4-BC8A-C392-A744-ACF3A55EE9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B4E6A68-CFF9-04F2-9D9B-94D11DA30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4DBE7-0783-47B2-9FFC-039283EF5D7E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9BBC386-43FE-B74B-80ED-99AB1BEC5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C9E593E-E716-97E5-ACF4-988174056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20710-4356-4724-83E6-1A3B20F69E7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31972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4FD741B7-DEE2-2368-A396-95DE89D891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CEA21F0-F338-6D70-3CC5-DA6E470DBC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240E553-A481-564E-C8E0-F7BA8D088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4DBE7-0783-47B2-9FFC-039283EF5D7E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A5A1E20-127A-1BBD-580A-D3645A683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D4E7B8D-5D0D-43E3-6900-00C8F4FE1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20710-4356-4724-83E6-1A3B20F69E7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84548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3297" y="1914525"/>
            <a:ext cx="4767260" cy="16510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1"/>
          <p:cNvSpPr txBox="1">
            <a:spLocks noGrp="1"/>
          </p:cNvSpPr>
          <p:nvPr>
            <p:ph type="title"/>
          </p:nvPr>
        </p:nvSpPr>
        <p:spPr>
          <a:xfrm>
            <a:off x="1029321" y="4170505"/>
            <a:ext cx="9117363" cy="1594558"/>
          </a:xfrm>
          <a:ln w="76196">
            <a:solidFill>
              <a:srgbClr val="002757"/>
            </a:solidFill>
            <a:prstDash val="solid"/>
          </a:ln>
        </p:spPr>
        <p:txBody>
          <a:bodyPr lIns="179999" tIns="179999" rIns="179999" bIns="179999"/>
          <a:lstStyle>
            <a:lvl1pPr>
              <a:defRPr sz="4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2665718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Optie 1 Bee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48689" y="-914400"/>
            <a:ext cx="4500557" cy="450056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1"/>
          <p:cNvSpPr txBox="1">
            <a:spLocks noGrp="1"/>
          </p:cNvSpPr>
          <p:nvPr>
            <p:ph type="title"/>
          </p:nvPr>
        </p:nvSpPr>
        <p:spPr>
          <a:xfrm>
            <a:off x="816056" y="4818952"/>
            <a:ext cx="9117363" cy="1594558"/>
          </a:xfrm>
          <a:ln w="76196">
            <a:solidFill>
              <a:srgbClr val="FFFFFF"/>
            </a:solidFill>
            <a:prstDash val="solid"/>
          </a:ln>
        </p:spPr>
        <p:txBody>
          <a:bodyPr lIns="179999" tIns="179999" rIns="179999" bIns="179999"/>
          <a:lstStyle>
            <a:lvl1pPr>
              <a:defRPr sz="4400" b="1"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07324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Optie 1 Bee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/>
          <p:nvPr/>
        </p:nvSpPr>
        <p:spPr>
          <a:xfrm>
            <a:off x="815973" y="4819646"/>
            <a:ext cx="9117016" cy="1593854"/>
          </a:xfrm>
          <a:prstGeom prst="rect">
            <a:avLst/>
          </a:prstGeom>
          <a:noFill/>
          <a:ln w="76196">
            <a:solidFill>
              <a:srgbClr val="FFFFFF"/>
            </a:solidFill>
            <a:prstDash val="solid"/>
            <a:miter/>
          </a:ln>
        </p:spPr>
        <p:txBody>
          <a:bodyPr vert="horz" wrap="square" lIns="179999" tIns="179999" rIns="179999" bIns="179999" anchor="ctr" anchorCtr="0" compatLnSpc="1"/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4400" b="1" i="0" u="none" strike="noStrike" kern="1200" cap="none" spc="0" baseline="0" dirty="0">
                <a:solidFill>
                  <a:srgbClr val="002757"/>
                </a:solidFill>
                <a:uFillTx/>
                <a:latin typeface="Tahoma"/>
              </a:rPr>
              <a:t>KLIK OM DE STIJL TE BEWERKEN</a:t>
            </a:r>
            <a:endParaRPr lang="nl-BE" sz="4400" b="1" i="0" u="none" strike="noStrike" kern="1200" cap="none" spc="0" baseline="0" dirty="0">
              <a:solidFill>
                <a:srgbClr val="002757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48689" y="-914400"/>
            <a:ext cx="4500557" cy="45005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0929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Optie 2 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70901" y="590546"/>
            <a:ext cx="3389315" cy="117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981078" y="-1616073"/>
            <a:ext cx="8099426" cy="809942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el 1"/>
          <p:cNvSpPr txBox="1">
            <a:spLocks noGrp="1"/>
          </p:cNvSpPr>
          <p:nvPr>
            <p:ph type="title"/>
          </p:nvPr>
        </p:nvSpPr>
        <p:spPr>
          <a:xfrm>
            <a:off x="7118128" y="2717066"/>
            <a:ext cx="4741328" cy="2129216"/>
          </a:xfrm>
        </p:spPr>
        <p:txBody>
          <a:bodyPr anchor="t"/>
          <a:lstStyle>
            <a:lvl1pPr algn="r">
              <a:defRPr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Ondertitel 2"/>
          <p:cNvSpPr txBox="1">
            <a:spLocks noGrp="1"/>
          </p:cNvSpPr>
          <p:nvPr>
            <p:ph type="subTitle" idx="4294967295"/>
          </p:nvPr>
        </p:nvSpPr>
        <p:spPr>
          <a:xfrm>
            <a:off x="7118128" y="4846283"/>
            <a:ext cx="4741328" cy="1637781"/>
          </a:xfrm>
        </p:spPr>
        <p:txBody>
          <a:bodyPr anchor="ctr"/>
          <a:lstStyle>
            <a:lvl1pPr marL="0" indent="0" algn="r"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 om de ondertitelstijl van het model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7562963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Optie 2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981078" y="-1616073"/>
            <a:ext cx="8099426" cy="809942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3"/>
          <p:cNvSpPr/>
          <p:nvPr/>
        </p:nvSpPr>
        <p:spPr>
          <a:xfrm>
            <a:off x="0" y="4846640"/>
            <a:ext cx="12191996" cy="164624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4" name="Afbeelding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750" y="5183184"/>
            <a:ext cx="2760665" cy="9556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el 1"/>
          <p:cNvSpPr txBox="1">
            <a:spLocks noGrp="1"/>
          </p:cNvSpPr>
          <p:nvPr>
            <p:ph type="ctrTitle"/>
          </p:nvPr>
        </p:nvSpPr>
        <p:spPr>
          <a:xfrm>
            <a:off x="7118128" y="2717066"/>
            <a:ext cx="4741328" cy="2129216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6" name="Ondertitel 2"/>
          <p:cNvSpPr txBox="1">
            <a:spLocks noGrp="1"/>
          </p:cNvSpPr>
          <p:nvPr>
            <p:ph type="subTitle" idx="1"/>
          </p:nvPr>
        </p:nvSpPr>
        <p:spPr>
          <a:xfrm>
            <a:off x="7118128" y="4846283"/>
            <a:ext cx="4741328" cy="1637781"/>
          </a:xfrm>
        </p:spPr>
        <p:txBody>
          <a:bodyPr anchor="ctr"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 om de ondertitelstijl van het model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416439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slide met titel Opt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69883" y="-601666"/>
            <a:ext cx="2246315" cy="22478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1"/>
          <p:cNvSpPr txBox="1">
            <a:spLocks noGrp="1"/>
          </p:cNvSpPr>
          <p:nvPr>
            <p:ph type="title"/>
          </p:nvPr>
        </p:nvSpPr>
        <p:spPr>
          <a:xfrm>
            <a:off x="1876778" y="365129"/>
            <a:ext cx="9948333" cy="128111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4" name="Tijdelijke aanduiding voor inhoud 2"/>
          <p:cNvSpPr txBox="1">
            <a:spLocks noGrp="1"/>
          </p:cNvSpPr>
          <p:nvPr>
            <p:ph idx="1"/>
          </p:nvPr>
        </p:nvSpPr>
        <p:spPr>
          <a:xfrm>
            <a:off x="1876778" y="1825627"/>
            <a:ext cx="9948333" cy="4750152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818736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slide met titel Opt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2191996" cy="164624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4325" y="365129"/>
            <a:ext cx="2627308" cy="90963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el 1"/>
          <p:cNvSpPr txBox="1">
            <a:spLocks noGrp="1"/>
          </p:cNvSpPr>
          <p:nvPr>
            <p:ph type="title"/>
          </p:nvPr>
        </p:nvSpPr>
        <p:spPr>
          <a:xfrm>
            <a:off x="1876778" y="365129"/>
            <a:ext cx="9948333" cy="1281110"/>
          </a:xfr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Tijdelijke aanduiding voor inhoud 2"/>
          <p:cNvSpPr txBox="1">
            <a:spLocks noGrp="1"/>
          </p:cNvSpPr>
          <p:nvPr>
            <p:ph idx="1"/>
          </p:nvPr>
        </p:nvSpPr>
        <p:spPr>
          <a:xfrm>
            <a:off x="1876778" y="1825627"/>
            <a:ext cx="9948333" cy="4242157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10520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slide met titel Opt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678" y="6146797"/>
            <a:ext cx="1589090" cy="5508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el 1"/>
          <p:cNvSpPr txBox="1">
            <a:spLocks noGrp="1"/>
          </p:cNvSpPr>
          <p:nvPr>
            <p:ph type="title"/>
          </p:nvPr>
        </p:nvSpPr>
        <p:spPr>
          <a:xfrm>
            <a:off x="1876778" y="365129"/>
            <a:ext cx="9948333" cy="128111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Tijdelijke aanduiding voor inhoud 2"/>
          <p:cNvSpPr txBox="1">
            <a:spLocks noGrp="1"/>
          </p:cNvSpPr>
          <p:nvPr>
            <p:ph idx="1"/>
          </p:nvPr>
        </p:nvSpPr>
        <p:spPr>
          <a:xfrm>
            <a:off x="1876778" y="1825627"/>
            <a:ext cx="9948333" cy="4242157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6304038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881C20-32A7-6D57-88EE-F159C9BBC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C044EDC-F27D-34F9-A71A-AA7F49A250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74BC096-7FE7-4D47-ED0B-B3D20C20D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4DBE7-0783-47B2-9FFC-039283EF5D7E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0F3AB1B-4C8F-5F47-FBD5-1A70788E0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1B0C96B-D4F6-9201-AB75-3AD072655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20710-4356-4724-83E6-1A3B20F69E7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728255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slide_Zo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678" y="6146797"/>
            <a:ext cx="1589090" cy="5508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1876778" y="268111"/>
            <a:ext cx="9948333" cy="5799664"/>
          </a:xfrm>
        </p:spPr>
        <p:txBody>
          <a:bodyPr wrap="none"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57083616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slide me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678" y="6146797"/>
            <a:ext cx="1589090" cy="5508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1862669" y="268111"/>
            <a:ext cx="4247616" cy="5799664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6347179" y="265285"/>
            <a:ext cx="5421486" cy="5799664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0660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slide met 1 kolom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678" y="6146797"/>
            <a:ext cx="1589090" cy="5508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1862669" y="268111"/>
            <a:ext cx="4247616" cy="5799664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Picture Placeholder 5"/>
          <p:cNvSpPr txBox="1">
            <a:spLocks noGrp="1"/>
          </p:cNvSpPr>
          <p:nvPr>
            <p:ph type="pic" idx="4294967295"/>
          </p:nvPr>
        </p:nvSpPr>
        <p:spPr>
          <a:xfrm>
            <a:off x="6378570" y="0"/>
            <a:ext cx="5813426" cy="685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4578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 slide beeld + logo 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06395" y="-441326"/>
            <a:ext cx="2160590" cy="21605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icture Placeholder 4"/>
          <p:cNvSpPr txBox="1">
            <a:spLocks noGrp="1"/>
          </p:cNvSpPr>
          <p:nvPr>
            <p:ph type="pic" idx="4294967295"/>
          </p:nvPr>
        </p:nvSpPr>
        <p:spPr>
          <a:xfrm>
            <a:off x="1904996" y="0"/>
            <a:ext cx="10287000" cy="685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1507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 slide beeld + logo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002757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54027" y="-487366"/>
            <a:ext cx="2158998" cy="215899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icture Placeholder 4"/>
          <p:cNvSpPr txBox="1">
            <a:spLocks noGrp="1"/>
          </p:cNvSpPr>
          <p:nvPr>
            <p:ph type="pic" idx="4294967295"/>
          </p:nvPr>
        </p:nvSpPr>
        <p:spPr>
          <a:xfrm>
            <a:off x="1904996" y="0"/>
            <a:ext cx="10287000" cy="685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9127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 txBox="1">
            <a:spLocks noGrp="1"/>
          </p:cNvSpPr>
          <p:nvPr>
            <p:ph type="dt" sz="quarter" idx="7"/>
          </p:nvPr>
        </p:nvSpPr>
        <p:spPr>
          <a:xfrm>
            <a:off x="609603" y="6356351"/>
            <a:ext cx="284479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</a:defRPr>
            </a:lvl1pPr>
          </a:lstStyle>
          <a:p>
            <a:pPr lvl="0"/>
            <a:fld id="{623FF517-69D7-4F29-BA99-D8D5C2484036}" type="datetime1">
              <a:rPr lang="nl-NL"/>
              <a:pPr lvl="0"/>
              <a:t>14-5-2025</a:t>
            </a:fld>
            <a:endParaRPr lang="nl-NL" dirty="0"/>
          </a:p>
        </p:txBody>
      </p:sp>
      <p:sp>
        <p:nvSpPr>
          <p:cNvPr id="3" name="Tijdelijke aanduiding voor voettekst 2"/>
          <p:cNvSpPr txBox="1">
            <a:spLocks noGrp="1"/>
          </p:cNvSpPr>
          <p:nvPr>
            <p:ph type="ftr" sz="quarter" idx="9"/>
          </p:nvPr>
        </p:nvSpPr>
        <p:spPr>
          <a:xfrm>
            <a:off x="4165604" y="6356351"/>
            <a:ext cx="3860797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4" name="Tijdelijke aanduiding voor dianummer 3"/>
          <p:cNvSpPr txBox="1">
            <a:spLocks noGrp="1"/>
          </p:cNvSpPr>
          <p:nvPr>
            <p:ph type="sldNum" sz="quarter" idx="8"/>
          </p:nvPr>
        </p:nvSpPr>
        <p:spPr>
          <a:xfrm>
            <a:off x="8737604" y="6356351"/>
            <a:ext cx="284479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</a:defRPr>
            </a:lvl1pPr>
          </a:lstStyle>
          <a:p>
            <a:pPr lvl="0"/>
            <a:fld id="{C919B865-D527-4397-8F3C-CD24399C09D7}" type="slidenum"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05951286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73E3C000-BF7E-0DBE-8864-7487DECCB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B7EE6-9DA8-4E92-8094-40D9CEB263BC}" type="datetimeFigureOut">
              <a:rPr lang="nl-BE"/>
              <a:pPr>
                <a:defRPr/>
              </a:pPr>
              <a:t>14/05/2025</a:t>
            </a:fld>
            <a:endParaRPr lang="nl-BE" dirty="0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3C142CDC-F15D-0C70-B37E-3C282B90E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F5B2DB8B-774B-9B75-B182-838C19472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77CF4-51A0-465E-BE81-1A0E4D071CCD}" type="slidenum">
              <a:rPr lang="nl-BE"/>
              <a:pPr>
                <a:defRPr/>
              </a:pPr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272061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5/14/2025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77825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5D28C2-8D49-3A0D-F5A9-9F0FD4800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47AD92B-6EED-A922-117A-CF125C802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2E2626F-B376-FBC4-6EC1-A67B6A2DF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4DBE7-0783-47B2-9FFC-039283EF5D7E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D5E3164-5288-3F6B-5C95-DA694C2EB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4D19B7E-46D4-F436-0EF6-81AF4C1ED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20710-4356-4724-83E6-1A3B20F69E7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23216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A0ACD3-EA7B-E5D4-DFD0-47D565FC2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A49BED2-3BBE-9B5B-F1D4-937F4EACC8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7492A28-3A68-643F-88D0-F181F57F4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C36A147-9CEA-E581-5E27-4CFC9A8A8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4DBE7-0783-47B2-9FFC-039283EF5D7E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9DBE782-664B-2382-4BFB-A36DA1FF7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7A6FAFD-6464-EC13-0E2A-6780A8A27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20710-4356-4724-83E6-1A3B20F69E7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5835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AF7F0F-EED1-343A-ACCB-1DCEA70A2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B3E0774-FE8D-134B-BC9A-644A69257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55714FF-F839-BCC2-E768-CCECCD9C04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44189C9-3341-8ED1-495E-30A875F07C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B50C382-5CCD-EAAB-433F-401043F89A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091CD60-388F-F6B5-72A3-C42B21ADF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4DBE7-0783-47B2-9FFC-039283EF5D7E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7C436E9-4A82-1A25-9CBE-725D24B3C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9886D72-72AF-B99E-B3C9-AAB3E2E14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20710-4356-4724-83E6-1A3B20F69E7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57649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3A6575-552C-4FF0-00BA-47C28AC76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164D77E-15C4-0869-80C7-6524328DD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4DBE7-0783-47B2-9FFC-039283EF5D7E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3B685B2-F84A-0C57-0A75-FEB664957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022228B-D85B-C28E-E45F-0530311AB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20710-4356-4724-83E6-1A3B20F69E7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58276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E547D64-DDA9-2678-E14E-AA85549B0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4DBE7-0783-47B2-9FFC-039283EF5D7E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5A2F896-8AD8-BF3B-E1C6-481DDB516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E5929E1-DDD8-8EB3-9EF7-C652A0735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20710-4356-4724-83E6-1A3B20F69E7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86053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4C3987-EF88-2DF5-D8C2-BFCF20B43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3616F6C-E4D4-1EF4-CA3C-EF5ECE618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7A7BE75-34FD-A34F-4752-8295442D73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3E81E16-93E1-82A2-DAC8-F25BF7001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4DBE7-0783-47B2-9FFC-039283EF5D7E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AB72851-3FB7-1C2D-0338-BF7DFCBDC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77C196B-2622-ED1A-6C1E-77C3B4451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20710-4356-4724-83E6-1A3B20F69E7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7234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796293-FB63-C449-5CFC-BA1CBA4DB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B58B5BC-82BC-E5B8-6C75-BB2F0385F1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8D2D01E-314B-0CA0-9D1C-EBA8F3B559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A37772A-513A-9397-E7E9-46A75A2D1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4DBE7-0783-47B2-9FFC-039283EF5D7E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2A12CE1-A209-C900-C330-C47E6BD9A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7DA18BD-BC14-9183-86D0-91F1BA5A3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20710-4356-4724-83E6-1A3B20F69E7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38071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690E817-2562-972D-2C5E-CC2478390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DF950F4-0CE0-0E82-3BFB-2115A5271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21BE0EB-A405-7EB1-F9E8-565C6C121E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24DBE7-0783-47B2-9FFC-039283EF5D7E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788878B-820A-9BE9-BBFE-4FEA30E45A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51C9324-8D56-1DA7-1721-892D2944A5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920710-4356-4724-83E6-1A3B20F69E7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341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7497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27444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nl-NL" sz="4800" b="0" i="0" u="none" strike="noStrike" kern="1200" cap="none" spc="0" baseline="0">
          <a:solidFill>
            <a:srgbClr val="002757"/>
          </a:solidFill>
          <a:uFillTx/>
          <a:latin typeface="Tahoma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/>
        <a:buChar char="•"/>
        <a:tabLst/>
        <a:defRPr lang="nl-NL" sz="2800" b="0" i="0" u="none" strike="noStrike" kern="1200" cap="none" spc="0" baseline="0">
          <a:solidFill>
            <a:srgbClr val="000000"/>
          </a:solidFill>
          <a:uFillTx/>
          <a:latin typeface="Tahoma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/>
        <a:buChar char="•"/>
        <a:tabLst/>
        <a:defRPr lang="nl-NL" sz="2400" b="0" i="0" u="none" strike="noStrike" kern="1200" cap="none" spc="0" baseline="0">
          <a:solidFill>
            <a:srgbClr val="000000"/>
          </a:solidFill>
          <a:uFillTx/>
          <a:latin typeface="Tahoma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/>
        <a:buChar char="•"/>
        <a:tabLst/>
        <a:defRPr lang="nl-NL" sz="2000" b="0" i="0" u="none" strike="noStrike" kern="1200" cap="none" spc="0" baseline="0">
          <a:solidFill>
            <a:srgbClr val="000000"/>
          </a:solidFill>
          <a:uFillTx/>
          <a:latin typeface="Tahoma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/>
        <a:buChar char="•"/>
        <a:tabLst/>
        <a:defRPr lang="nl-NL" sz="1800" b="0" i="0" u="none" strike="noStrike" kern="1200" cap="none" spc="0" baseline="0">
          <a:solidFill>
            <a:srgbClr val="000000"/>
          </a:solidFill>
          <a:uFillTx/>
          <a:latin typeface="Tahoma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/>
        <a:buChar char="•"/>
        <a:tabLst/>
        <a:defRPr lang="nl-NL" sz="1800" b="0" i="0" u="none" strike="noStrike" kern="1200" cap="none" spc="0" baseline="0">
          <a:solidFill>
            <a:srgbClr val="000000"/>
          </a:solidFill>
          <a:uFillTx/>
          <a:latin typeface="Tahoma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5" Type="http://schemas.openxmlformats.org/officeDocument/2006/relationships/hyperlink" Target="http://chemieleerkracht.blackbox.website/wp-content/uploads/2025/04/Opdracht-2-De-app-The-pH-Scale-and-meter-Calibration.docx" TargetMode="Externa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1.png"/><Relationship Id="rId4" Type="http://schemas.openxmlformats.org/officeDocument/2006/relationships/hyperlink" Target="https://apps.apple.com/us/app/virtual-labs-ph-scale-and-meter-calibration/id1095437292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055EA3-C8E7-33C8-61E2-FE7E331E2D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4D4EB19-4E29-0193-6CB1-97FC16D45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6778" y="365129"/>
            <a:ext cx="9948333" cy="128111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Methode2:App pH scale and -meter 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2144717-1678-6F0A-18CB-B13441445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588" y="1825627"/>
            <a:ext cx="8444712" cy="47501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025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1A2CAE-BFB9-94FC-17EC-0BA965D62B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3CA83A79-D479-A60B-143E-4AF3841D6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335309" cy="535732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0D6D2A5-FEC3-B4F2-BB74-069477592873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577013" y="5278438"/>
            <a:ext cx="5614987" cy="866775"/>
          </a:xfrm>
        </p:spPr>
        <p:txBody>
          <a:bodyPr wrap="square" anchor="t">
            <a:normAutofit fontScale="90000"/>
          </a:bodyPr>
          <a:lstStyle/>
          <a:p>
            <a:r>
              <a:rPr lang="en-US" sz="3700" dirty="0"/>
              <a:t>Methode2: pH scale and -meter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91249D7-5ED8-F20C-DCE9-2F5A817A06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2776" y="2958085"/>
            <a:ext cx="3904735" cy="2200404"/>
          </a:xfrm>
          <a:prstGeom prst="rect">
            <a:avLst/>
          </a:prstGeom>
        </p:spPr>
      </p:pic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97161EF9-B6C8-18EC-1472-CA067695A862}"/>
              </a:ext>
            </a:extLst>
          </p:cNvPr>
          <p:cNvCxnSpPr>
            <a:cxnSpLocks/>
          </p:cNvCxnSpPr>
          <p:nvPr/>
        </p:nvCxnSpPr>
        <p:spPr>
          <a:xfrm>
            <a:off x="1011115" y="4062046"/>
            <a:ext cx="6409593" cy="1216392"/>
          </a:xfrm>
          <a:prstGeom prst="straightConnector1">
            <a:avLst/>
          </a:prstGeom>
          <a:ln w="57150">
            <a:solidFill>
              <a:srgbClr val="00346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>
            <a:extLst>
              <a:ext uri="{FF2B5EF4-FFF2-40B4-BE49-F238E27FC236}">
                <a16:creationId xmlns:a16="http://schemas.microsoft.com/office/drawing/2014/main" id="{29B3E829-796B-0111-7928-C6A8E0C83690}"/>
              </a:ext>
            </a:extLst>
          </p:cNvPr>
          <p:cNvSpPr txBox="1"/>
          <p:nvPr/>
        </p:nvSpPr>
        <p:spPr>
          <a:xfrm>
            <a:off x="1784838" y="5741377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KLIK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153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schermopname, Menselijk gezicht, tekenfilm&#10;&#10;Door AI gegenereerde inhoud is mogelijk onjuist.">
            <a:extLst>
              <a:ext uri="{FF2B5EF4-FFF2-40B4-BE49-F238E27FC236}">
                <a16:creationId xmlns:a16="http://schemas.microsoft.com/office/drawing/2014/main" id="{98510D6C-E6C8-662B-9B28-E7E230EFBA5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000"/>
          <a:stretch/>
        </p:blipFill>
        <p:spPr>
          <a:xfrm>
            <a:off x="1904996" y="10"/>
            <a:ext cx="10287000" cy="6857990"/>
          </a:xfrm>
          <a:prstGeom prst="rect">
            <a:avLst/>
          </a:prstGeom>
          <a:noFill/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41C05915-1505-5204-4D2A-84F51E9DCF99}"/>
              </a:ext>
            </a:extLst>
          </p:cNvPr>
          <p:cNvSpPr txBox="1"/>
          <p:nvPr/>
        </p:nvSpPr>
        <p:spPr>
          <a:xfrm>
            <a:off x="5378265" y="995221"/>
            <a:ext cx="63009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sng" strike="noStrike" kern="0" cap="none" spc="0" normalizeH="0" baseline="0" noProof="0" dirty="0">
                <a:ln>
                  <a:noFill/>
                </a:ln>
                <a:solidFill>
                  <a:srgbClr val="46788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4"/>
              </a:rPr>
              <a:t>Virtual Labs: pH Scale and Meter Calibration on the App Store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605605A-838B-62E6-6BA5-BAC866FFE9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9911" y="1690988"/>
            <a:ext cx="1432684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998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2DF8B605-4E98-26AF-A90F-101FDB6E9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88" y="215951"/>
            <a:ext cx="6790008" cy="621083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E186751-35BA-F77C-888F-097097FB65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2864" y="1336430"/>
            <a:ext cx="5204248" cy="452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984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615729-3FAF-236C-03B6-D688DBD99C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9CE9A72-C943-38C5-4830-4BF2AE2F2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6778" y="365129"/>
            <a:ext cx="9948333" cy="1281110"/>
          </a:xfrm>
        </p:spPr>
        <p:txBody>
          <a:bodyPr wrap="square" anchor="ctr">
            <a:normAutofit fontScale="90000"/>
          </a:bodyPr>
          <a:lstStyle/>
          <a:p>
            <a:r>
              <a:rPr lang="en-US" dirty="0"/>
              <a:t>Methode3:Filmfragment en bookwidgets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D31472B9-A563-ACC2-672B-2DBFC5CDDA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588" y="1825627"/>
            <a:ext cx="8444712" cy="47501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6285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DCD916-1872-16CB-B85F-B95AFBEEB6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EF85679-A63E-4307-7B51-5128EAC57F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7117591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sjabloon_powerpoint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</Words>
  <Application>Microsoft Office PowerPoint</Application>
  <PresentationFormat>Breedbeeld</PresentationFormat>
  <Paragraphs>10</Paragraphs>
  <Slides>6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6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Tahoma</vt:lpstr>
      <vt:lpstr>Wingdings</vt:lpstr>
      <vt:lpstr>Kantoorthema</vt:lpstr>
      <vt:lpstr>sjabloon_powerpoint</vt:lpstr>
      <vt:lpstr>Methode2:App pH scale and -meter </vt:lpstr>
      <vt:lpstr>Methode2: pH scale and -meter</vt:lpstr>
      <vt:lpstr>PowerPoint-presentatie</vt:lpstr>
      <vt:lpstr>PowerPoint-presentatie</vt:lpstr>
      <vt:lpstr>Methode3:Filmfragment en bookwidgets</vt:lpstr>
      <vt:lpstr>PowerPoint-presentatie</vt:lpstr>
    </vt:vector>
  </TitlesOfParts>
  <Company>UC Leuven-Limburg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Filip Poncelet</dc:creator>
  <cp:lastModifiedBy>Filip Poncelet</cp:lastModifiedBy>
  <cp:revision>1</cp:revision>
  <dcterms:created xsi:type="dcterms:W3CDTF">2025-05-14T08:35:43Z</dcterms:created>
  <dcterms:modified xsi:type="dcterms:W3CDTF">2025-05-14T08:35:54Z</dcterms:modified>
</cp:coreProperties>
</file>