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348" r:id="rId3"/>
    <p:sldId id="2349" r:id="rId4"/>
    <p:sldId id="2355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B4133-05CB-4076-92AE-E5E9211D9AE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2501B-60FE-4F39-95EF-C47F9E2CE06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530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1D787-43A8-2C9B-CB7A-A11C11ED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FB38A66-3A16-9A63-02EB-D48574C734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3611C50-EC68-6A01-7C63-23DE43734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D775C9-972B-BE81-D714-450AD70B3B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2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52204-9484-D9DD-1126-0AC57941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233E6E-01D9-2EEC-D091-2A27711AB6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B16140F-4611-0062-B389-20B4CAC2F1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E79A06-1E1F-2B1D-BB5F-7BEDB308B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36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837367-4A3C-7712-83EE-F276E9A56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2BDAD4-5A82-9B58-39A5-9AE5508FE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82D4B2-CE70-4736-DF41-4B29EE66B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6BE1D2-BEBA-2A99-3B09-9C10A8A2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81E041-BBC5-F6AC-2877-60431C40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02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5E2B6-6F87-9A9F-5CDB-6C1D0AFD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EE69FB-05F8-D5C6-22FB-ACF51B959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A76615-1556-492D-987A-E0FA47D9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8DB48A-3831-B5E1-8EB3-951DFE6E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FBB996-004A-B450-3ABA-A337B58F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83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815408-3382-3178-742A-21C14468A1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F7A215-F44F-2370-AF83-8D4FC906B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B42A85-97E5-2419-061D-BB616F51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816C6A-13AD-F5D9-F39F-37083005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692011-0E9D-0964-2CF9-B02F02C0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065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10500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704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3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57650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0335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72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44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18524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3E92B1-6A4F-C497-0C5E-8C0B0694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9F896C-F6EA-6382-936B-582616FB5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16A3FF-0D15-6A29-B047-51ACE339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A5733B-441C-3274-934A-2B4A14C08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1C51F8-214B-1B05-0CFA-DC3729C9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4698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51314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4142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26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1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9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9944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3420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3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96D54-66EB-B256-C4DF-8DAC93E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8F6FA6-126B-A5F3-6293-36AF2B534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873708-3115-BEF8-1A4E-9E5516F5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ADCFC6-2EF6-32C9-C2F4-0D2FCFB7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EEF8E5-07D5-D690-8A03-C55BCFB61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392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E622E-33F0-886D-BD30-29F8A40E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6F86F5-5820-FA8C-0F70-F7720ED24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62E24E-5A22-C221-C65D-FF8725BBE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70693A-9D5B-50F4-8C0C-E51AA5BCE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4F04AC-C9C2-24FC-8985-49422C6A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893866-56D4-BAC0-E1C8-A00F7617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565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D4637-F723-E2BB-661A-183D9860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2D60B7-AD25-2B6E-112C-92E3D4A6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62C6E9-8593-B091-9557-F8E94DAE0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0D99F9-F452-23FD-C189-7F5647441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27B12B8-406A-8FF7-C295-72997DEF8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B78824C-7EF8-DC04-B098-375A0970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30D679-7EDE-3E92-5E3B-0815BE5B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A1F7420-963D-6ECB-B6B5-5EA47866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97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CD424-ABD1-8A3A-C9FF-6873B17C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C943DD-DF85-5C8E-6ACC-7780AD41C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85DE820-1BBB-61CD-22FA-3124963E5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3938E65-361A-FB42-7615-F71C3089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263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8DEBF7-4E79-8CA3-3C15-31289D76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EFB85A-393D-7DC5-A5C1-47FA1FD95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0EA932-2173-748C-2EAA-167B36F4C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305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F6896-7730-AFA2-CE77-181A9C231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3E844F-B465-5E99-C3B2-0A3BD4597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65B3E3-81B8-F946-87BD-34CAAE683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52F47B-36A0-73B8-01CD-DAECAF94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53F5AC-B30E-6DB7-DC10-852D14FF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BE228E-E532-7DEF-95EB-DDBE404D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898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AE62B-2851-3A66-65F5-9EDB70FE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78ED15-95F4-3EC1-BAC8-35152D724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A403A8-F216-9DBE-6AE9-54948A03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4A37F1-81CE-2550-B3F6-E7912A1F5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BDADBE3-200D-BBA1-7131-516988F61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7B9828-0DBD-1430-089A-4067F0C7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598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155AAA-500E-2DA8-A38C-332DBF38A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8AF910-3CF1-D8D6-E78C-E66A5D453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7FA700-EB9A-7807-19D2-3ADE945A8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6C1B1-1C97-4A60-B90D-A80ECB7BC342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D39D61-6E41-47D8-3CFE-A584E8F30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0D4ED5-C435-D90D-61EE-C64C3FAF8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4DD05-8D13-4BCD-8D28-5596D66381C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22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780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17-digitaal-ganzenbord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bookwidgets.com/play/t:INv9CFp6mhSWYJ8uxfr4sRywfN4M3dekRyTuGKdRPDRYR01UQlh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E9AA2-17D7-B2DC-820A-DC3D9BCDC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E5E5FC-8A3C-48C4-DEAE-48EAFCAC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155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Methode17:pH-indicatoren en digital </a:t>
            </a:r>
            <a:r>
              <a:rPr lang="en-US" dirty="0" err="1"/>
              <a:t>spel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FF7AAB1-3639-2BB0-4DF7-797BAF8FA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03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44998-6695-3F8A-26EE-B1B8E7ED6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1DD451-FAF0-6484-A410-DE4660072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642FDD-CE83-B7AF-2F11-F8A3CF3ECAB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Methode17: pH-indicatoren en </a:t>
            </a:r>
            <a:r>
              <a:rPr lang="en-US" sz="3700" dirty="0" err="1"/>
              <a:t>digitaal</a:t>
            </a:r>
            <a:r>
              <a:rPr lang="en-US" sz="3700" dirty="0"/>
              <a:t> </a:t>
            </a:r>
            <a:r>
              <a:rPr lang="en-US" sz="3700" dirty="0" err="1"/>
              <a:t>spel</a:t>
            </a:r>
            <a:endParaRPr lang="en-US" sz="37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1FC9F03-EF7C-BFED-714F-CECD24F8C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03E2C572-006C-99E5-3F23-42344DB5EDBF}"/>
              </a:ext>
            </a:extLst>
          </p:cNvPr>
          <p:cNvCxnSpPr>
            <a:cxnSpLocks/>
          </p:cNvCxnSpPr>
          <p:nvPr/>
        </p:nvCxnSpPr>
        <p:spPr>
          <a:xfrm>
            <a:off x="5741377" y="1500676"/>
            <a:ext cx="1679331" cy="377776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F64DBCC-E0B5-423D-1922-154B386B05FE}"/>
              </a:ext>
            </a:extLst>
          </p:cNvPr>
          <p:cNvSpPr txBox="1"/>
          <p:nvPr/>
        </p:nvSpPr>
        <p:spPr>
          <a:xfrm>
            <a:off x="2118946" y="596118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6EFD178-6A9D-DDEB-45A7-8FBBF54EAB0E}"/>
              </a:ext>
            </a:extLst>
          </p:cNvPr>
          <p:cNvCxnSpPr>
            <a:cxnSpLocks/>
          </p:cNvCxnSpPr>
          <p:nvPr/>
        </p:nvCxnSpPr>
        <p:spPr>
          <a:xfrm>
            <a:off x="1380392" y="3587262"/>
            <a:ext cx="6192716" cy="1843576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0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AB3F566-FBD7-2FF0-A86D-D0E702F8D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75" y="0"/>
            <a:ext cx="6782388" cy="14631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7C72E04-9F96-A4E4-5274-1BBE3A300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60" y="1972287"/>
            <a:ext cx="8318810" cy="453276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751F84-8BDE-85DD-CF92-C42F886F8674}"/>
              </a:ext>
            </a:extLst>
          </p:cNvPr>
          <p:cNvSpPr txBox="1"/>
          <p:nvPr/>
        </p:nvSpPr>
        <p:spPr>
          <a:xfrm>
            <a:off x="9141211" y="624226"/>
            <a:ext cx="2477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Spelbord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95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878026-09EF-52E5-D177-0DA7A9E6E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CF8ECD-60A1-AD4F-44B8-0B7783F3C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99012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Breedbeeld</PresentationFormat>
  <Paragraphs>6</Paragraphs>
  <Slides>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Methode17:pH-indicatoren en digital spel</vt:lpstr>
      <vt:lpstr>Methode17: pH-indicatoren en digitaal spel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2025-05-14T08:40:46Z</dcterms:created>
  <dcterms:modified xsi:type="dcterms:W3CDTF">2025-05-14T08:40:59Z</dcterms:modified>
</cp:coreProperties>
</file>