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063" r:id="rId2"/>
    <p:sldId id="2046" r:id="rId3"/>
    <p:sldId id="256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714BA-D815-493B-836D-B4BB799CE4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70EBE-A6C8-4E64-8683-78382E13A8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611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082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119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13C25-5DF8-E55F-B7EB-32349270F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5B2EDA-DB99-6CCB-1749-097AEF9F4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E93103-6F79-52E9-537F-506FC32B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2C2482-A41F-0974-0E7F-BA6C569C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16E24A-EDBC-3C91-7A9E-DDB9A72E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514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23DC6-3120-2D2A-1054-B6E88962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00868A-F641-D737-1F52-DAD230D92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9AFBE5-D0FA-6794-880E-42F100C3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A2BB03-0074-B58A-8542-8970FA3B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9FC4EC-9800-78B6-FCBB-02BCF166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59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430E312-63D0-63C5-D5DD-B23704ABF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101DFF-0F70-BBD1-2B1F-8809462AB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338E26-DFCD-F753-2ACC-EB5E3184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A12B1D-1D47-6FB5-D035-73F689AC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A348E2-6422-3743-746E-A73DDF5F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16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2E0AA-E6A5-666F-BA91-57941985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F5146B-BA16-DA4D-30C3-72CBE96F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58567-75A1-7166-EEDE-A2141B24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2E53F0-E102-6FBF-465E-318CC65D2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7F6D48-5F57-4FAC-8261-BA7E60CE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264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0CD74-326D-B6D4-18A1-1E5B800C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D80006-2F47-17C9-BD15-C73FC2CAE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5B4E0B-6F79-718A-8516-E8C15323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82CA18-BB02-57C4-567F-474B76B2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AF19A0-F672-9393-6BD6-4E6D1156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00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81E8A-243A-83D2-515D-1DB700AF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1E256B-1126-31BF-D41B-C803CCEFC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189746-4FCB-7A6D-DC76-7ED40B426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828B50-AA84-F428-F98E-93D54CA6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4D8FF5-F009-ACC7-DF51-8F0F06F6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30830E-32CE-480B-0155-8E0F1E65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278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F5A0A-0D80-3059-AD76-86036C59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295233-2699-8B90-638E-388206F41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77CD9B-5381-F2AB-B604-3639C2AAB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620861-982D-ADDA-3CA9-8533D6F81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A28225-6499-F0D1-6879-77B3FC55A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01808C1-3848-BEEF-46CC-77EA0BE5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B1895DD-B497-346D-9952-81C7CFF6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01CDB5B-BA40-5C31-8C8C-DAAA3B9E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71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F4E56-C7E0-CAAE-6B5F-ACDA8BC8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2F81F1-E5CC-DC34-89EA-B92A501E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F75EEA-2647-1A43-965F-02AD71C9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995736-85C3-5458-56D7-E67C5765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359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410DAE5-342D-EFA7-12AC-A985651E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D3EBEA0-322B-120A-77CC-FA175D58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1C4C3F-B2EE-8B2B-7421-749E052A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194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49D57-4E8B-FBC2-47DC-4897ACC0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74C4F3-1601-1BEF-98EF-EDED09E9B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173910-E145-EB17-DA8A-E1E5AF5A6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1BC821-794F-977E-09F2-5D33ED47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6F49C2-7747-7032-7D94-C19034E2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726C9E-9845-8674-3A3A-B94316EA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631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AE605-1A39-D16B-7B6B-8F5BA10A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59D4191-6AA1-F8E1-CF49-AB73B9AC8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92213C-68CB-E2CD-C49A-2B6C9E244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03CFF7-DB0A-7CC0-2572-ED1F43D1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73D648-DA37-8023-D3DB-243DF3AE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8053F9-F9CE-96B5-8D80-EB8E0146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236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C957DAD-0CDD-9796-FEA4-C35BD764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248D14-CF7A-4A45-50A8-FC96F0B0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023D26-3CB9-99BE-C2ED-B7D1AE4C1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8AB642-3E08-428D-8AB5-7FF20A9C99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B9A866-E99F-FF66-5942-4C9932C2C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183AEA-972E-2D1E-1016-97364A188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BC9F0-8A8A-473E-906B-745303B9C5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631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chemieleerkracht.blackbox.website/wp-content/uploads/2025/02/Proeven-met-zilvernitraat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wp-content/uploads/2025/02/Proeven-met-koperIIsulfaat.docx" TargetMode="External"/><Relationship Id="rId5" Type="http://schemas.openxmlformats.org/officeDocument/2006/relationships/hyperlink" Target="http://chemieleerkracht.blackbox.website/wp-content/uploads/2025/02/Proeven-met-ammoniak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oom.com/share/e0d0547859844269a2573b0b6ad1e1cf?sid=57d94bcd-9d49-4947-80d2-a4e62aa2f80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299B7-101A-55A0-4E70-98E71DAE7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BEFC38E-E46B-0CC5-CFF4-8B502B31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403080-B15B-DB5E-F6F8-544D10E6DB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Methode15: Microschaalexperimenten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D578B71-1B2E-C480-CE26-0A1FDF5F9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3B4E551-BD87-D697-652B-6EAFFD60C473}"/>
              </a:ext>
            </a:extLst>
          </p:cNvPr>
          <p:cNvCxnSpPr>
            <a:cxnSpLocks/>
          </p:cNvCxnSpPr>
          <p:nvPr/>
        </p:nvCxnSpPr>
        <p:spPr>
          <a:xfrm>
            <a:off x="3798277" y="1239715"/>
            <a:ext cx="3622431" cy="4038723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664970C-333C-0F65-2880-278906ED2FD4}"/>
              </a:ext>
            </a:extLst>
          </p:cNvPr>
          <p:cNvSpPr txBox="1"/>
          <p:nvPr/>
        </p:nvSpPr>
        <p:spPr>
          <a:xfrm>
            <a:off x="580292" y="5811715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r>
              <a:rPr lang="nl-BE" dirty="0"/>
              <a:t> – </a:t>
            </a:r>
            <a:r>
              <a:rPr lang="nl-BE" dirty="0">
                <a:hlinkClick r:id="rId6"/>
              </a:rPr>
              <a:t>LINK</a:t>
            </a:r>
            <a:r>
              <a:rPr lang="nl-BE" dirty="0"/>
              <a:t> - </a:t>
            </a:r>
            <a:r>
              <a:rPr lang="nl-BE" dirty="0">
                <a:hlinkClick r:id="rId7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712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4BCD7-A0FD-EE50-6937-85B77434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C906744-1E74-8A2C-3FE5-CAECFF07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329" y="80816"/>
            <a:ext cx="3684647" cy="522894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AF4F015-BA04-4CF1-5198-C6E0EF5718B4}"/>
              </a:ext>
            </a:extLst>
          </p:cNvPr>
          <p:cNvSpPr/>
          <p:nvPr/>
        </p:nvSpPr>
        <p:spPr>
          <a:xfrm>
            <a:off x="2037347" y="80816"/>
            <a:ext cx="4178969" cy="5211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Stofklassen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1B7A3A-540F-F883-9870-FD17AEAE4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0" y="673015"/>
            <a:ext cx="4262179" cy="604548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E1A9814-4AA1-0733-011A-851C7E181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429" y="4160393"/>
            <a:ext cx="3958900" cy="255811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E884C96-1EDF-2609-1553-17BC577949A8}"/>
              </a:ext>
            </a:extLst>
          </p:cNvPr>
          <p:cNvSpPr txBox="1"/>
          <p:nvPr/>
        </p:nvSpPr>
        <p:spPr>
          <a:xfrm>
            <a:off x="8312329" y="5644801"/>
            <a:ext cx="3958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Proef 3: Zeven reacties met zilverionen</a:t>
            </a:r>
            <a:endParaRPr lang="nl-BE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4B67BF3-78F5-9E91-E677-164803D9E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5711" y="1147865"/>
            <a:ext cx="3088620" cy="14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6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307F9-BF39-1F1F-3B91-F21729946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7648E9-A4DF-3F1B-BB9E-2FC921CCC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29709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Breedbeeld</PresentationFormat>
  <Paragraphs>6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Methode15: Microschaalexperimenten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2025-05-14T06:19:31Z</dcterms:created>
  <dcterms:modified xsi:type="dcterms:W3CDTF">2025-05-14T06:19:49Z</dcterms:modified>
</cp:coreProperties>
</file>