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165" r:id="rId3"/>
    <p:sldId id="2207" r:id="rId4"/>
    <p:sldId id="2166" r:id="rId5"/>
    <p:sldId id="256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B208-CFD4-40C1-80F2-B7D600B8771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3FA73-43CA-4545-B698-F8A3CBE7F2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86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75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85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0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92AD9-E313-4C8A-0EDD-6F671D927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8D8574-E6D4-D207-81C7-811716A7C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5A9122-0F1C-CBE6-DAA9-F67BD786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A0E517-D16F-1914-6905-D36D368C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EC6F5C-4DB8-9103-E430-A720EE82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58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4795E-E1C0-D4F0-F29E-EAFBF951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BC7515-1892-86AB-F7FD-67992AED5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D8DE49-F2D1-2101-9566-239C44F4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730085-66FB-C142-90A9-FCDB207F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CCF958-09DA-65D9-C0F5-28679FE4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237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96B6AA2-B4DC-9301-76F6-8093212DD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0451D7-F897-5735-4014-2B8126E8B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7A5724-3F0C-D402-A508-539831B1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CE72DE-387F-F9B5-B409-24F700FB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54FF7-807C-F2AA-AC7E-4A2E5980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77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2660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765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88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50784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2702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978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533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46281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2EFA4-9093-2C09-90A3-9013BE63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6FA2F2-EB34-CBE4-B70A-019826CBF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3C4E38-AD5A-1FBA-F3F3-D4F527FC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1A79B1-77EA-15EF-0370-848BB60A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BBF891-F4AA-BF27-4AB8-0C0CDB36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1623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977558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4827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0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05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3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088325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8364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34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8965A-3D04-24EC-CF4A-4B36188A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DCE52D-534A-8513-4903-A33BA6A7E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0FC468-DA9D-B885-0F5D-9C9AD132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35F3B6-073B-6945-DE81-6788C21E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391E0B-2085-0021-E03A-BC13233B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682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89009-76A5-C8F6-CAB8-2C3F0657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46C88E-404A-B56D-6F1F-CCE7B6C2A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0E1D12-E631-6E54-8E67-5952742AB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ECC9B1-7395-110D-3598-B5CED43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C8E7C1-CE96-9BAF-2B83-B76D6557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FF8ECA-6F4F-EB16-C5EA-594D2635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42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52D23-E329-0F91-B874-36A8FB0E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BE2FA9-F885-73EC-DFB9-B5E4B4678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C9D749-BACD-70F4-91AF-EDFA37115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EA580E-3544-35AA-AC6F-6778BA3C5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185402-6B0B-4541-6058-A4BCDB6B7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CC916C8-F322-48DE-CDF4-8BA273DD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A353EDE-95BE-812F-4EB4-0A102183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4CCB642-129D-C662-4FD4-493F026C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4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ECBAE-C7CE-293A-DCCD-4A59F2DF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0DFB20-5F47-4A5E-1255-1F4DAD41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C95CC6-CAC9-59DA-55E4-23106A51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10CB40-7497-30D1-EA04-720C7CEF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630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FEC7BA-E1C0-F68E-CDA8-6BA19645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FDFDE5-C456-E570-8FDD-E3843CE5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59AB1A-5ED6-34A3-813A-EE8599C9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687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96245-F0CB-A64F-CF70-D23ECBC0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4E9229-D309-F351-9C89-0F6CABAB2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86C192-12C4-CDAF-348C-ECD7AF1BB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C9022A-1EBA-9F41-38E3-EDF6094B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30A3A6-6AAA-F9C8-9724-18C1645B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CC8A65-F7A3-C04A-47FC-9825530B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095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F1F38-043C-07F7-3237-6D14C20C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EE2A7BF-D249-4618-6B40-01810AD8A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2D5C64-966F-76AF-45DD-5C3A13177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2244C9-09E3-3B32-5C14-36D6ABBA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C7D960-F992-7523-B452-86A65C6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D92F6C-2676-8BB4-520F-85E15DD3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200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206A2E-A0C4-65AB-5E14-DB38154D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94E478-07CD-E7B0-52EB-00F3E7A9E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B4C93E-D77B-AF0A-F6C3-B5C422636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2E970-9AB6-4AFF-92BB-B0A3AEB7B60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465D23-AE55-4460-3755-BBC4077E4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E58694-1D49-9BD8-EE5D-9F834367E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10116-A3A9-41C3-81D4-C4B1DA1450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269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23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15-pH-en-Sudoku.doc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59D25-FF44-A42B-2313-92EDF6F1F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8D226C6-C9B7-20E6-D09A-4EDB5BB8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Methode15:pH en SUDOKU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4D599C7-63AE-53E3-792B-5685C402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27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4FE08-2810-0E2A-A5CF-B3C56053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9F2857-60F8-781D-DB57-71C94F1A6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23888F-70DE-F1F8-CEF6-763E8AAED2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Methode15: pH en sudoku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6D9AC1B-1567-92C5-F9AE-500F2807E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9627DB1-2C98-B0D5-9753-D0C84AAA61C5}"/>
              </a:ext>
            </a:extLst>
          </p:cNvPr>
          <p:cNvCxnSpPr>
            <a:cxnSpLocks/>
          </p:cNvCxnSpPr>
          <p:nvPr/>
        </p:nvCxnSpPr>
        <p:spPr>
          <a:xfrm>
            <a:off x="5785338" y="1802423"/>
            <a:ext cx="1635370" cy="3476015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EA763567-A968-DD05-8942-569EB6244859}"/>
              </a:ext>
            </a:extLst>
          </p:cNvPr>
          <p:cNvSpPr txBox="1"/>
          <p:nvPr/>
        </p:nvSpPr>
        <p:spPr>
          <a:xfrm>
            <a:off x="1872762" y="592601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85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A80131-C708-AEA1-D64E-044B5ACBC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854" y="216891"/>
            <a:ext cx="4976291" cy="64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6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E79B6-FD6B-AF51-4164-A6150109B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3CD47BF-82EB-F8E7-D448-33B3087E1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7217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Breedbeeld</PresentationFormat>
  <Paragraphs>6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Methode15:pH en SUDOKU</vt:lpstr>
      <vt:lpstr>Methode15: pH en sudoku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2025-05-14T08:40:06Z</dcterms:created>
  <dcterms:modified xsi:type="dcterms:W3CDTF">2025-05-14T08:40:18Z</dcterms:modified>
</cp:coreProperties>
</file>