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233" r:id="rId2"/>
    <p:sldId id="2234" r:id="rId3"/>
    <p:sldId id="2270" r:id="rId4"/>
    <p:sldId id="2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91F26-44CA-4AC0-92C9-29A7D6C4D58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8DEC5-4D1B-4142-9288-D01F00B783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9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498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750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392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6CB48-B9E6-585B-F688-A0F1F5BE9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344DC3-00C9-87D1-91D6-AE305EAAF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984951-1AF4-7E29-8700-3D8BC919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71217D-591D-4F77-3BBB-6D47DBF1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7AEE72-D44B-1F88-BAB4-115A2F06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330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0AFCB-4A32-7186-3534-FD712BB4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5EB102-8798-AFCC-5DAA-C0660651B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2BC4D3-645D-CB95-E804-19E2D107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5350DB-16FE-7A05-A9B5-F7E91A08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3D974E-C4B4-763F-A314-6EAEE62F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066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0333EE-D12E-8336-A325-AACC29114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042218-F7AC-A61E-DF1B-2C2BE9ED3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7A2A8-E809-2E1B-111E-CF4433C4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334C7F-7CBE-410E-FB04-2335AA42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DE3C70-1F1A-22A8-19CA-6CDAFFF9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681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31D81-2693-83A0-94A0-B89B625C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4B574-68B5-C1EE-E9C3-8DAF86716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37DA4A-D427-AD40-90F2-D07687B7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E097E6-526A-AAF4-3606-24AFAB5F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6CDAAE-D478-E763-D843-5263F0C4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289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F0B61-FA28-E25B-1152-081ABAB5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25F71D-7BC8-F770-90F8-EBC8E7ED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24E0BE-79E5-AAA2-5BEE-F1815F65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B1051B-2B2B-0EB3-E936-7DA2F5E4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F58CB1-089C-FB5F-E49E-AC313374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951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676C5-985D-9F1A-EBE2-BCC5F5BE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B9EF23-D683-DCAE-5073-F0D16B12B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64BD65-F010-8E24-E0DD-583CEA88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CB6D32-E951-B567-9D9B-A5356D6C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F78130-7593-C660-C58B-5DA54C84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FF3767-C6D3-33A0-BB9D-313D6E70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02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C1921-7ED1-631A-B4EB-5F57AD3F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7EF3D-6296-A296-035F-6517168E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4E63EE-554D-750A-ADFF-92D1284C2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584C4-2822-F083-574A-A8EF7C827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17A0A1-3FA0-B945-CB2C-1FFD39D9D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2C009C-0633-6F60-951F-146A1241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3D03728-4A9A-DB1E-8F95-5FF8B523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D7CF07-988C-CADF-BA6C-1360F8ED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05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79BE3-E0A4-C5A2-5EFC-9816DFA6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D77BE9-CB02-BB6C-6491-A9D864BF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CF87CD-9D2D-0E5A-A95D-38056194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74593A-503F-C9FB-83AC-40CA5B09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56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5B1A33-D2C8-FD98-9709-C3496204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147BF3-7476-35CC-D2E5-606495EB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EE7E4F-2AB2-9589-18C4-B11B9B07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01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EDA4B-BFE6-C289-D49B-32F3183D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6BA05-9C0B-E490-594B-813939A4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0750C1-98AC-4934-5170-83D71C9A2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2E5BDF-4190-40F9-A460-24F85989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606B90-3228-BF9A-7570-8CFB3CD1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8D43AD-B74B-E2C4-C29A-F424F905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404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67FA0-97F9-F9E3-0F9A-05933760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FEB64ED-91D8-12C3-CCCF-16EF458C3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876B58-ADD9-EE4D-648C-31BF36F0C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5B01F4-BF2C-BFD3-CAF4-D78CE3BF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719C29-2872-E74B-4293-526A1A57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9BBAE7-4A0A-F89D-19C5-02576304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526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57F3C9-95C9-A6AA-91D7-51321541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D16FAC-91F3-CB07-A65A-94F29559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E431DC-D8BB-8976-2180-D6054CA0C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76042-912A-4DD4-A6D2-B551ABDCE3F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DC68C4-F5D1-09D1-8735-D0F8CFCAD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476D2D-64AB-B810-E966-5B263E5B1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C29516-EA97-4494-B323-5115AF60A8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18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4/Opdracht15-Leerpad-intermoleculaire-krachten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ibstore.ugent.be/fulltxt/RUG01/003/151/261/RUG01-003151261_2023_0001_AC.pd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libstore.ugent.be/fulltxt/RUG01/003/151/460/RUG01-003151460_2023_0001_AC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3970-AC7D-A630-EE23-DC6B3DA41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858BD77-A334-6645-0C00-F6A74C534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" y="334108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5EAFC0-1BB9-67CD-AF0A-7E357DE54D1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4957" y="5721172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Methode15: Leerpad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72A7248-1E5F-FCD7-41B2-DB2BEE93B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A4F67D40-624B-1696-52DE-72CEFBD228DB}"/>
              </a:ext>
            </a:extLst>
          </p:cNvPr>
          <p:cNvCxnSpPr>
            <a:cxnSpLocks/>
          </p:cNvCxnSpPr>
          <p:nvPr/>
        </p:nvCxnSpPr>
        <p:spPr>
          <a:xfrm>
            <a:off x="6893169" y="4246685"/>
            <a:ext cx="96716" cy="1358161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42370FD1-A119-2246-53F0-7FC803A278EC}"/>
              </a:ext>
            </a:extLst>
          </p:cNvPr>
          <p:cNvSpPr txBox="1"/>
          <p:nvPr/>
        </p:nvSpPr>
        <p:spPr>
          <a:xfrm>
            <a:off x="2954531" y="625133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668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7C3DF38-448D-0FAF-A4A4-2CF4600D3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80" y="408510"/>
            <a:ext cx="4892464" cy="25224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39E5E55-19F7-046C-6093-04AFF9421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713" y="3927052"/>
            <a:ext cx="6500423" cy="22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2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1D41269-8D92-F338-8F11-AF1D17C33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4" y="267963"/>
            <a:ext cx="6652837" cy="41989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8022D0-40D2-58B5-F8BF-0C4EDE1D8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548" y="1915071"/>
            <a:ext cx="5244480" cy="47775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5050620-9626-790D-BAEB-0F767C529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19" y="4899064"/>
            <a:ext cx="6096528" cy="160033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B154238-97BC-4FC1-55D6-148A7822C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635" y="165336"/>
            <a:ext cx="1585097" cy="15393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46333E-4CA5-4DE7-2CB5-97F8EE564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9670" y="165336"/>
            <a:ext cx="1562235" cy="156223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E7C8680-5B7B-5597-151E-10B964864967}"/>
              </a:ext>
            </a:extLst>
          </p:cNvPr>
          <p:cNvSpPr txBox="1"/>
          <p:nvPr/>
        </p:nvSpPr>
        <p:spPr>
          <a:xfrm>
            <a:off x="1916723" y="459837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8"/>
              </a:rPr>
              <a:t>LINK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B782AD-737D-BFB7-7C63-45F0CD20A305}"/>
              </a:ext>
            </a:extLst>
          </p:cNvPr>
          <p:cNvSpPr txBox="1"/>
          <p:nvPr/>
        </p:nvSpPr>
        <p:spPr>
          <a:xfrm>
            <a:off x="2611315" y="659003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9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681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6B5DF-40D7-9996-2FCB-B26D7BB2B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E62E4E-BC35-668C-F7CA-F1E6E12CC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61058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Breedbeeld</PresentationFormat>
  <Paragraphs>7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Methode15: Leerpad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2025-05-14T07:16:02Z</dcterms:created>
  <dcterms:modified xsi:type="dcterms:W3CDTF">2025-05-14T07:16:12Z</dcterms:modified>
</cp:coreProperties>
</file>