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062" r:id="rId2"/>
    <p:sldId id="2044" r:id="rId3"/>
    <p:sldId id="256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DD822-D883-4711-9D90-3121895D532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32C0B-D781-4508-8524-63BFDDC9AB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978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106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887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49311-3293-3573-3239-E9F656DE0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A7F703-07AB-EDF7-F292-CEE8A7D72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9B5AAF-4FE9-E980-3FAD-011F7F3D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C5A6A8-70E1-8584-5746-65780E65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D74E68-8CAA-4053-1445-D1D6CD43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255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EB655-2A64-4C3B-5FE7-8F69E942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58FE37-E4B9-31CE-89D0-D612E780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7D5325-F741-8D07-6EFE-571E9CDC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353DC1-C784-FA5A-AE8A-F795AA22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2BA107-5E55-F272-6DB0-ACC5578E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4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8C4EE0-CE67-405C-EA64-7A581417C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98982C-401D-9ECD-BEB9-1CDE466BF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7E67CF-8DDA-A46E-B36B-1536EC0B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CD1BD-0C33-DC77-AF38-493ED4FF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7BD802-BA29-681A-0E1F-D0ADABF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05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B08E7-78CA-CEC5-FFA0-7F40CB13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92B39E-53E2-668E-7706-274AD5A4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7F2A2B-C24B-595A-46FA-818CF463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01957B-EEA1-7FF9-C51A-117033A4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687B24-529A-D0FC-7308-FF21E355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529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73FDE-6B69-CE01-CC40-EB068ACA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3C8891-6D3B-5C42-D5D1-8A8DEC282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55009C-EBD9-7B54-1666-9522D655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58D1C1-0CDB-C933-79A0-4AB23D50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6431E1-07C3-DA17-2FD2-B7A51489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537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4E1E8-4939-8684-330F-605D9638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CA2A60-7D57-14B0-0153-0E003F49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041E26-B5EA-2237-DC0D-34959D320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D0A746-EFF9-A6C2-4502-A6D20F5D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4B5673-568D-E7A9-197C-A41BFCD8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2B992F-099A-F880-45A7-BB2D8566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516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9A513-2192-BB77-339C-A91129854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000215-0D56-4872-AE7D-8EE8CB358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398ABA-F41D-244B-0EB9-38DCCF459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B39C71-58D7-DCA4-BFBB-16DE5518B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EACF36-E5D8-52A6-ABD4-AB1F6470F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89D376F-00BC-27F9-9847-456CEA86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161FDD-BC9F-C59C-AEEE-52CDC653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6491800-40B5-C305-E701-4238189D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156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70546-A506-C172-20CA-E28DE0B1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3923BFD-BF20-BDE3-4364-852DABAA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358F28-46C8-8246-8E47-93AE5668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B79E4A-B55F-F21D-0036-7809CD6B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76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680647-A056-789C-9B1E-FA4C1403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EA3947-70B6-11A5-956F-95344A64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C0588A-BD05-119D-2E24-1864FDDE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329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BBCD6-ABE6-133C-4DEB-88694E5D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EA1708-8C66-A6A3-68F3-ED7E57E9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F33BDB-DD19-82A2-F7CF-B17F844AC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F4F2A7-F714-E0BE-354F-D18579DA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CB18E8-94AB-12B9-803D-003D69FB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C62B4D-376A-D05D-3F02-1A114ED6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388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705B1-1322-7CA8-6B93-D7AC26E4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4DA48F-1431-7241-BAD9-5F9EFE84C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DD6191-2E64-B582-5353-CCD2DE8E0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075B01-7236-760B-1470-02A00F99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CC4D3C-A14C-8837-9FD3-39C396DD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A548A4-428C-964E-DA44-93BA3872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321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5D1F376-76FA-2C1A-83E4-A61F5E3E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EF6512-72CC-1470-975B-2AC87E50F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F34DF4-CB6A-F66D-74FF-45E4D91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BBC382-CDD5-47E0-A752-2184F1E96D1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B1D1ED-648F-F19D-CC90-FB01AF369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BE764C-9ABB-69FF-1791-CAA234E62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FE043-F744-48D0-AD0D-91679A9682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56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2/Opdrachten14-Gebruik-maken-van-infographics.docx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poundchem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E0AC5-2B9E-3F81-B14F-87CC843F8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1D70E66-B942-499D-A131-FD244C1D4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80356" cy="44931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EB7340-AA66-7C55-EB60-DF1BF71FAB1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Methode14: Posters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9CF6C1C-A02D-8555-F0FE-876DB183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1" y="269749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87D241E-5681-E514-B663-68FE465F00D2}"/>
              </a:ext>
            </a:extLst>
          </p:cNvPr>
          <p:cNvCxnSpPr>
            <a:cxnSpLocks/>
          </p:cNvCxnSpPr>
          <p:nvPr/>
        </p:nvCxnSpPr>
        <p:spPr>
          <a:xfrm>
            <a:off x="2048608" y="4149969"/>
            <a:ext cx="5635869" cy="1128469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52574AB4-1D55-03ED-C7CB-D15142FA02D1}"/>
              </a:ext>
            </a:extLst>
          </p:cNvPr>
          <p:cNvSpPr txBox="1"/>
          <p:nvPr/>
        </p:nvSpPr>
        <p:spPr>
          <a:xfrm>
            <a:off x="2523392" y="595239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914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A2B8-0EE0-085B-6CA0-D22F571BF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CAD69D6-5EB7-6473-C17A-A948D6989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" y="363523"/>
            <a:ext cx="2270957" cy="7087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FA3C136-4460-61CD-1DE4-2E1E8E995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1" y="2210750"/>
            <a:ext cx="3682612" cy="46472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5466B2-DAB2-326C-B671-9DB7A6D7E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371" y="1673340"/>
            <a:ext cx="3719149" cy="509951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5F078A5-D0C5-3E54-5B74-994C31989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1829" y="0"/>
            <a:ext cx="2093269" cy="271848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55E462-AA8F-2C19-103D-BDDA72348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920" y="3262184"/>
            <a:ext cx="2102859" cy="309760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0FCD58D1-328A-9D3F-EC76-9F6ADF61A566}"/>
              </a:ext>
            </a:extLst>
          </p:cNvPr>
          <p:cNvSpPr txBox="1"/>
          <p:nvPr/>
        </p:nvSpPr>
        <p:spPr>
          <a:xfrm>
            <a:off x="1268626" y="10722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8"/>
              </a:rPr>
              <a:t>Compound Interest: Chemistry infographics</a:t>
            </a:r>
            <a:endParaRPr lang="nl-BE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1A06941E-D8F9-CB7C-5FD9-72C71DFBF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6596" y="0"/>
            <a:ext cx="1486029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B34CC-3A2F-2484-07A8-537E46A16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C7A0A6-62F9-08D8-D034-25752DD5DF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57166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Breedbeeld</PresentationFormat>
  <Paragraphs>5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Methode14: Posters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2025-05-14T06:15:42Z</dcterms:created>
  <dcterms:modified xsi:type="dcterms:W3CDTF">2025-05-14T06:15:53Z</dcterms:modified>
</cp:coreProperties>
</file>