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163" r:id="rId2"/>
    <p:sldId id="2346" r:id="rId3"/>
    <p:sldId id="316" r:id="rId4"/>
    <p:sldId id="1689" r:id="rId5"/>
    <p:sldId id="1690" r:id="rId6"/>
    <p:sldId id="1691" r:id="rId7"/>
    <p:sldId id="1823" r:id="rId8"/>
    <p:sldId id="1824" r:id="rId9"/>
    <p:sldId id="1825" r:id="rId10"/>
    <p:sldId id="1828" r:id="rId11"/>
    <p:sldId id="1829" r:id="rId12"/>
    <p:sldId id="2322" r:id="rId13"/>
    <p:sldId id="256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992A6-D413-4075-93FD-1B59B6B4604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A51EF-33FE-4D37-9362-0E5092A202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395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069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984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9332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420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732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08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578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93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2284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5021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182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535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8C0A6-07E6-6376-B15E-E62954CB3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F29BE4-0B67-DA73-8EE7-40D079181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9C8316-6359-BC73-A8E6-9DA650F4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0FE-5AB1-467D-9697-0E9E3C2647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D53DA9-6506-6BD2-F63B-169D7ACB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700FB5-BFE4-D770-5F55-973B3A3E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855-5F9D-4D7D-9FAB-2ED2E9865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61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726ED-BE71-DEBB-4240-CF14D634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A0B87A2-B39C-5D4C-4494-D4D932AC6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14B0A4-0333-5D19-777F-E74AE62C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0FE-5AB1-467D-9697-0E9E3C2647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8D92F6-A2A5-D0C2-3EE3-0453AEA0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31EAAF-27F9-E0FB-650C-F608FC8C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855-5F9D-4D7D-9FAB-2ED2E9865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077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4E8748-D4D4-AAD0-7CF0-30DA8AA9C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A62FD9-FBCA-3DD7-33E0-4034F9ED3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A1A750-A7E3-8F1A-D63D-3CD13851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0FE-5AB1-467D-9697-0E9E3C2647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D3BDDF-B24B-BDAB-EB36-810C6F5D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9EC892-FBD7-5181-5480-871F8843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855-5F9D-4D7D-9FAB-2ED2E9865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950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68017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F9693-E328-A7D7-5EA0-CAE2099E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00E4-32E8-9638-24DE-4F85685DF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766B77-3B76-05FC-88A1-651D8D67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0FE-5AB1-467D-9697-0E9E3C2647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7BFE98-0CFD-FAC1-854A-E74BAA8B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327AD7-BF4D-7346-BA9B-08033EF9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855-5F9D-4D7D-9FAB-2ED2E9865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979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EB384-37C3-C4B8-4FE2-5524D4BF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26F997-306A-9B29-AA48-5341CF6DF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7D3F68-C288-5015-C8F7-5D111707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0FE-5AB1-467D-9697-0E9E3C2647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4C0CA8-E3D9-365F-2ECB-9BBFB6F4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010755-CB39-498B-99B6-C369176B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855-5F9D-4D7D-9FAB-2ED2E9865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170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927DE-CAD0-4EBF-8CA8-24C2548B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A13D6-236E-4CCF-3FD0-B27DC8CB8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120F86-EA67-7A49-FEDE-11D6B0772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575A94-8772-1824-8FCF-11F59E12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0FE-5AB1-467D-9697-0E9E3C2647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1C102-277E-CA64-E7A0-08AE43D7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F67FDF-DFBD-B185-2299-EA6EB200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855-5F9D-4D7D-9FAB-2ED2E9865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347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4140A-C5A3-54E5-D115-ED12AF6C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E23BAD-3569-7D89-4355-9212D617B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A5A600-4181-E0E2-ECC5-3F09F1B94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9BD9C0-4A42-A0BE-FC77-C8233BC0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363661C-93ED-93C6-E138-1E62588A8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32F9E7C-73B1-3791-9514-17CC013B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0FE-5AB1-467D-9697-0E9E3C2647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830462-57E6-43AF-645C-8CA7203F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D30BF5A-028A-7A4B-54E6-1DCA0870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855-5F9D-4D7D-9FAB-2ED2E9865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171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7EE94-89E7-E1F3-5C76-987527A4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14C6406-4308-7B75-BAD8-51D95367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0FE-5AB1-467D-9697-0E9E3C2647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495412-F6CD-4245-48B7-DAB3DABE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9384A-5042-BF32-28A8-8AF2E401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855-5F9D-4D7D-9FAB-2ED2E9865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3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4090324-0204-9987-A465-FF768551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0FE-5AB1-467D-9697-0E9E3C2647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D46A74-BD0A-CAA6-EE28-3AA1D5D6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647984-3C7F-A5FC-C915-751DB7CD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855-5F9D-4D7D-9FAB-2ED2E9865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178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73A13-F7C0-CD1F-DECC-12D38478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D336A1-07B3-4A7B-2506-13F30DA6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80E633-5DFD-3925-CAD3-410B4D34B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9F5E25-596E-B8A5-6919-FC7B8789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0FE-5AB1-467D-9697-0E9E3C2647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C8186B-1CBD-DAC8-16FD-EF900396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D6AD91-03FD-09DE-4205-A57BF37E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855-5F9D-4D7D-9FAB-2ED2E9865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740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B103B-5551-D41B-007C-FF5B8B39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CA6CB8-AE3C-121E-410F-6E72751D2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65AC25-18DF-BFBD-EE08-19A34A460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28C7CE-DCB3-97A9-A6E6-C379EC08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0FE-5AB1-467D-9697-0E9E3C2647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B643C0-3A78-4ECB-8AE8-A8E687CB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D65251-A1FC-C1E4-F8E1-75002B8F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855-5F9D-4D7D-9FAB-2ED2E9865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5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5F46163-7BE6-4D9B-5D15-B1B3A53B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C5349B-A9E0-C942-3C3E-C7FE490A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C237A-F9A4-A5D1-0307-D8A20C01F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ED0FE-5AB1-467D-9697-0E9E3C2647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F39788-0413-A27D-D488-3A00F10E0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5BCDE7-46F9-37D5-3BCC-25F4983E2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1D0855-5F9D-4D7D-9FAB-2ED2E9865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8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www.vlab.co.i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ech01.vlabs.ac.in/exp/iodine-value-fats-oils/simulation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atier-clic.fr/2019/01/9782401058705/titrage/index.htm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amrita.olabs.edu.in/?sub=73&amp;brch=8&amp;sim=115&amp;cnt=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4/Opdracht14-Virtuele-redoxtitratie.docx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chemieleerkracht.blackbox.website/index.php/virtual-reality-chemie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amrita.olabs.edu.in/" TargetMode="External"/><Relationship Id="rId7" Type="http://schemas.openxmlformats.org/officeDocument/2006/relationships/hyperlink" Target="https://vlab.amrita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F1759-A0BC-DD5A-22E4-79BC655E7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5BBA21-C383-DBB1-469D-1CEDD9F1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Methode14:Redoxreactie en Virtual Lab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35C75D2-F59D-7483-A76F-99D48CF2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59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8C7152D-E08C-223B-E24C-60237951C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85" y="2221125"/>
            <a:ext cx="10044030" cy="241574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EB994D1-69D3-5902-74C6-976CFD1CC85C}"/>
              </a:ext>
            </a:extLst>
          </p:cNvPr>
          <p:cNvSpPr txBox="1"/>
          <p:nvPr/>
        </p:nvSpPr>
        <p:spPr>
          <a:xfrm>
            <a:off x="3048740" y="507313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Virtuele labs (vlab.co.in)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64C9BF-657B-F389-3CEF-D877064A0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85" y="5166587"/>
            <a:ext cx="157747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1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2D8C10A-8B44-83EE-50DA-10C5526F888A}"/>
              </a:ext>
            </a:extLst>
          </p:cNvPr>
          <p:cNvSpPr txBox="1"/>
          <p:nvPr/>
        </p:nvSpPr>
        <p:spPr>
          <a:xfrm>
            <a:off x="1351625" y="102713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Virtuele labs (vlabs.ac.in)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88B331-2208-52EF-2244-6EA91F932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952" y="2822333"/>
            <a:ext cx="7275209" cy="38411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BFA5421-7193-90D1-9064-80D342457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707" y="360624"/>
            <a:ext cx="5413157" cy="18783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BFF1466-2802-0D95-9EBE-7D004A1E9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466" y="1569874"/>
            <a:ext cx="1524132" cy="1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BA8A02-AA00-18F6-B28A-EEEC2BF37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2" y="911523"/>
            <a:ext cx="5982218" cy="550973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AEF263C-0149-1D03-249C-8BB278143CB3}"/>
              </a:ext>
            </a:extLst>
          </p:cNvPr>
          <p:cNvSpPr txBox="1"/>
          <p:nvPr/>
        </p:nvSpPr>
        <p:spPr>
          <a:xfrm>
            <a:off x="691661" y="1872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amrita.olabs.edu.in/?sub=73&amp;brch=8&amp;sim=115&amp;cnt=4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95DA3B-D196-90F5-5083-10B73D458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661" y="519058"/>
            <a:ext cx="5235394" cy="629466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F5A7220-88B7-F571-29DE-7BD8D8E01711}"/>
              </a:ext>
            </a:extLst>
          </p:cNvPr>
          <p:cNvSpPr txBox="1"/>
          <p:nvPr/>
        </p:nvSpPr>
        <p:spPr>
          <a:xfrm>
            <a:off x="6934933" y="44277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Natuurkunde Scheikunde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379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5E32B-D4E4-8573-B4FB-9FF849C7FF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D6CB7D-8C09-B17C-9E7D-45AC25B6F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498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F0B3-7B57-A0EB-F6DA-1E77FDEB9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3BB8E3B-9080-7397-F5E9-8F75E4F14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FD02A78-2E1D-0EA4-63EB-F1C88F821C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Methode14: Virtual Lab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B067F3E-9CB8-5F45-9254-D2350B983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862470CA-E8A3-3D24-3A7D-7B127D1B7769}"/>
              </a:ext>
            </a:extLst>
          </p:cNvPr>
          <p:cNvCxnSpPr>
            <a:cxnSpLocks/>
          </p:cNvCxnSpPr>
          <p:nvPr/>
        </p:nvCxnSpPr>
        <p:spPr>
          <a:xfrm>
            <a:off x="7420708" y="4149969"/>
            <a:ext cx="0" cy="1128469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822E67AE-81A5-3BB3-2242-BB282D64A6B4}"/>
              </a:ext>
            </a:extLst>
          </p:cNvPr>
          <p:cNvCxnSpPr>
            <a:cxnSpLocks/>
          </p:cNvCxnSpPr>
          <p:nvPr/>
        </p:nvCxnSpPr>
        <p:spPr>
          <a:xfrm>
            <a:off x="1222131" y="4607169"/>
            <a:ext cx="5794131" cy="671269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673A6426-B38F-9BA4-B3FA-25B2289D8A11}"/>
              </a:ext>
            </a:extLst>
          </p:cNvPr>
          <p:cNvSpPr txBox="1"/>
          <p:nvPr/>
        </p:nvSpPr>
        <p:spPr>
          <a:xfrm>
            <a:off x="1477108" y="591722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KLIK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168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856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00B050"/>
                </a:solidFill>
              </a:rPr>
              <a:t>Welke Virtual Lab Apps zijn interessant om in de klas te gebruiken?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Rubriek:  </a:t>
            </a:r>
            <a:r>
              <a:rPr lang="nl-BE" dirty="0">
                <a:hlinkClick r:id="rId5"/>
              </a:rPr>
              <a:t>Ipad VirtualLab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08FC473-0C58-465C-40EB-C551F39F5DB3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3469"/>
                </a:solidFill>
              </a:rPr>
              <a:t>VOORBEELD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81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Per leerinhoud vind je interessante Apps met aanduiding van link en mogelijkheden.  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DD2D8A7-9828-4351-83F6-7F2C36013957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F2BBB3-8680-8CAD-3943-6B72E0705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390" y="4149039"/>
            <a:ext cx="3113706" cy="246824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9B487E-B4FF-E44B-DC19-A07EC1187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673" y="3544179"/>
            <a:ext cx="3236504" cy="30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4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2">
            <a:extLst>
              <a:ext uri="{FF2B5EF4-FFF2-40B4-BE49-F238E27FC236}">
                <a16:creationId xmlns:a16="http://schemas.microsoft.com/office/drawing/2014/main" id="{A7A1B888-0EF3-43A1-4132-1619267B6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048" y="3734899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/>
              <a:t>Gebruik van virtual lab op PC:</a:t>
            </a:r>
            <a:br>
              <a:rPr lang="nl-BE" altLang="nl-BE" dirty="0"/>
            </a:br>
            <a:r>
              <a:rPr lang="nl-BE" altLang="nl-BE" dirty="0"/>
              <a:t>Amrita</a:t>
            </a:r>
          </a:p>
        </p:txBody>
      </p:sp>
      <p:pic>
        <p:nvPicPr>
          <p:cNvPr id="28675" name="Afbeelding 3">
            <a:extLst>
              <a:ext uri="{FF2B5EF4-FFF2-40B4-BE49-F238E27FC236}">
                <a16:creationId xmlns:a16="http://schemas.microsoft.com/office/drawing/2014/main" id="{1CCA7624-5067-C492-C63C-99A99D658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Afbeelding 2">
            <a:extLst>
              <a:ext uri="{FF2B5EF4-FFF2-40B4-BE49-F238E27FC236}">
                <a16:creationId xmlns:a16="http://schemas.microsoft.com/office/drawing/2014/main" id="{8FB66EDE-ECBF-3445-407D-ABF01CB0B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4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15122CA4-8B41-BEF4-E580-5BB6F693002E}"/>
              </a:ext>
            </a:extLst>
          </p:cNvPr>
          <p:cNvSpPr txBox="1"/>
          <p:nvPr/>
        </p:nvSpPr>
        <p:spPr>
          <a:xfrm>
            <a:off x="7432829" y="121613"/>
            <a:ext cx="3868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Amrita Online Lab (olabs.edu.in)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D9174D5-DF1B-9C2B-EAB2-C502F4936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116" y="822892"/>
            <a:ext cx="4901646" cy="302114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A0BD27-D18F-E33B-014B-8D97540C4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91" y="659621"/>
            <a:ext cx="5540654" cy="402158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42B5147-DB5C-9C69-BE57-9219CE086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12" y="4090287"/>
            <a:ext cx="1493649" cy="142506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E335AC-0DFB-8842-8E06-5F03EF0962F8}"/>
              </a:ext>
            </a:extLst>
          </p:cNvPr>
          <p:cNvSpPr txBox="1"/>
          <p:nvPr/>
        </p:nvSpPr>
        <p:spPr>
          <a:xfrm>
            <a:off x="490491" y="20151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7"/>
              </a:rPr>
              <a:t>Amrita Vishwa Vidyapeetham Virtueel Lab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B0BBA9-438D-9B1B-FF95-277DB95914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8263" y="4802818"/>
            <a:ext cx="1800476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3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E5DE16-842B-A056-161A-068C6E13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4" y="1"/>
            <a:ext cx="5340605" cy="49892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9F25661-D25C-8A2E-606B-E2065E065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908" y="-86482"/>
            <a:ext cx="3741744" cy="6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5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92AA56A-4066-3E23-E4D1-9EC98CB0C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77" y="123166"/>
            <a:ext cx="7110076" cy="62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3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C8A0317-2828-AB73-4E8F-70AA09C5A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495" y="613520"/>
            <a:ext cx="8023308" cy="5993100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5D7C5EA1-F13D-03F7-109D-569A4D140E72}"/>
              </a:ext>
            </a:extLst>
          </p:cNvPr>
          <p:cNvSpPr/>
          <p:nvPr/>
        </p:nvSpPr>
        <p:spPr>
          <a:xfrm>
            <a:off x="1890944" y="870012"/>
            <a:ext cx="1784411" cy="151808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85FDE6D9-FA3C-7414-5D5C-DDBF04735A5A}"/>
              </a:ext>
            </a:extLst>
          </p:cNvPr>
          <p:cNvSpPr/>
          <p:nvPr/>
        </p:nvSpPr>
        <p:spPr>
          <a:xfrm>
            <a:off x="8080159" y="738326"/>
            <a:ext cx="1784411" cy="151808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095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91099B1-9B0A-2CA2-83D5-ED5C266A9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27" y="587123"/>
            <a:ext cx="10364098" cy="310922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50F2B63-58AF-25F3-CE42-882F4FA50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253" y="3091148"/>
            <a:ext cx="7466120" cy="29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007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Breedbeeld</PresentationFormat>
  <Paragraphs>26</Paragraphs>
  <Slides>13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Kantoorthema</vt:lpstr>
      <vt:lpstr>Methode14:Redoxreactie en Virtual Lab</vt:lpstr>
      <vt:lpstr>Methode14: Virtual Lab</vt:lpstr>
      <vt:lpstr>PowerPoint-presentatie</vt:lpstr>
      <vt:lpstr>Gebruik van virtual lab op PC: Amrita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2025-05-14T09:16:16Z</dcterms:created>
  <dcterms:modified xsi:type="dcterms:W3CDTF">2025-05-14T09:16:25Z</dcterms:modified>
</cp:coreProperties>
</file>