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162" r:id="rId3"/>
    <p:sldId id="2206" r:id="rId4"/>
    <p:sldId id="1353" r:id="rId5"/>
    <p:sldId id="1550" r:id="rId6"/>
    <p:sldId id="1548" r:id="rId7"/>
    <p:sldId id="1686" r:id="rId8"/>
    <p:sldId id="2164" r:id="rId9"/>
    <p:sldId id="256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60A98-5AEB-46E1-9240-D4B042AFBD7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37DAC-D003-4FB0-BF24-7D336BD9A5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71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96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44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03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86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14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50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73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068FB-80C2-BC5D-C1DA-CF6B169C6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4E7516-ECC3-CA79-7100-825306481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D4A64B-8CA1-C101-AD6D-3BE54F06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93AC-D2E1-449C-9719-C680BFDE78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45D7E5-CAD0-2B33-D9FD-E700E4D8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F86B16-9839-F8F0-9338-C14E56B6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50C-75BC-4C5F-BCD5-E6F4357E6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18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CEB46-E8FF-8B13-A9A8-DBBF8143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25D7E7D-F71D-421C-9109-1D5596754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ADF9D9-79F1-A29E-D09A-844A9F7D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93AC-D2E1-449C-9719-C680BFDE78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D7F6B0-17CB-4ED4-B04F-5C1FDA83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ED9906-B662-4220-6BDE-3BFCCA58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50C-75BC-4C5F-BCD5-E6F4357E6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306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874476A-66D4-D17C-276F-4E849860B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CA249E-D730-9CDA-7A5A-0EC8B1D76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D966A2-61F8-5494-07B3-CA062B88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93AC-D2E1-449C-9719-C680BFDE78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018D22-372D-45B8-9645-87BC2972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6FCB4C-9B08-BCE8-9E1B-C41F742A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50C-75BC-4C5F-BCD5-E6F4357E6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1333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13806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170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847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946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876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6697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7776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12650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0B02F-73E9-99DA-8760-D28FE4C3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2D7C63-59DB-AA82-A059-7B95F8ED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A66735-9FAC-F8B8-491C-836A1EC2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93AC-D2E1-449C-9719-C680BFDE78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44D29C-0686-DBEC-07BD-DDB63BF5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7D9173-1D2C-B32B-B274-9FE255A4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50C-75BC-4C5F-BCD5-E6F4357E6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6122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482211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4673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42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15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00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201348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2074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60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DCAAE-42BB-FB7B-81AB-DD3165FE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A91735-E0FD-98FE-D62E-CA609B3F9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B9FA0A-6E19-E545-1FA6-05F7DC21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93AC-D2E1-449C-9719-C680BFDE78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AAC782-CEF2-A33E-729C-63DB855C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F543ED-D6AE-63C4-8F54-31D9D94C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50C-75BC-4C5F-BCD5-E6F4357E6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524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A40A-BB10-A032-92F1-DCA4A99D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EFA9DD-1EDB-9D67-61BF-7A2DBCAF6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18C7C3F-D6AD-0C03-09A1-3C72A241F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FE11AC-A371-6EC7-4B37-30F7DB13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93AC-D2E1-449C-9719-C680BFDE78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07EF67-E554-C8F8-DFFE-EFF9014C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12901B-12C0-9D49-CAF5-DB993B86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50C-75BC-4C5F-BCD5-E6F4357E6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689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CFD54-3642-5851-0091-71A70192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626883-16AB-3D1B-9CBC-A28F831E7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640914-B1B8-D037-82A0-0EC6D6355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82B44F3-E13D-E31A-E598-11ED11456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646E9DB-E7E1-04B1-F237-73279A4E4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6AA11A1-3A5C-BB10-B3AC-6A46C366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93AC-D2E1-449C-9719-C680BFDE78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DC2471A-12EA-DDFB-84C9-2E14534F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618D598-6FCC-988C-CC09-DAF4D50C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50C-75BC-4C5F-BCD5-E6F4357E6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135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EB9F2-F7D5-7C27-F8D1-8F819DD3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4138EB6-9A60-A108-4365-B884D6A8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93AC-D2E1-449C-9719-C680BFDE78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DEEDB9-9ADE-9B8A-C452-0D003CDA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859D7D-D782-9B5D-C956-8C32E3E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50C-75BC-4C5F-BCD5-E6F4357E6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494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02F0523-83D2-CF77-2571-D8C9D2F2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93AC-D2E1-449C-9719-C680BFDE78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E286521-5637-BD17-3DAD-B1FDD46F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6A8367-C08D-8956-97BF-554CC445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50C-75BC-4C5F-BCD5-E6F4357E6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520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6158C-1D47-9FA4-87D0-CDE90E9A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8396D8-F1BC-DEC8-FBE1-D42EDF578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60D4C8-2445-A925-C277-11964D8BA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A13A6D-C6B3-186D-67E3-8B1F39763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93AC-D2E1-449C-9719-C680BFDE78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2E8590-E30F-7A5D-6FE2-6C5DB090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35D5F4-05FF-CD9E-DBAA-D61D8237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50C-75BC-4C5F-BCD5-E6F4357E6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346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6A534-E316-8A48-CD35-9FAC3AE4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745E3F3-8AE3-2C20-ED37-6DB7A553A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A2535F-DB0C-655B-D012-7FCE6A7E1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EE4B3F-5DEB-CDFD-11CE-BE8BD656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93AC-D2E1-449C-9719-C680BFDE78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B86B17-ADD1-DAF0-8180-8BD88F6F1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5EA3F6-7526-2759-D06A-D11C60BE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50C-75BC-4C5F-BCD5-E6F4357E6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80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BA39F08-4143-E79E-F9E0-3653D561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DCD5A3-9988-1CE6-51C7-563F44369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1DA369-C6B7-3A6C-1585-9EF504F0E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793AC-D2E1-449C-9719-C680BFDE78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A64558-CC56-1BBC-D10F-5CDAC2A3A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3601EA-76AB-5620-3D73-5621BAE2E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E350C-75BC-4C5F-BCD5-E6F4357E6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73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441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14-pH-en-eenvoudige-simulaties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hyperlink" Target="http://employees.oneonta.edu/viningwj/mm_lib_bv/Table_of_Contents.html" TargetMode="Externa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llvining.com/mmlib_sims/#gen_15_4" TargetMode="External"/><Relationship Id="rId13" Type="http://schemas.openxmlformats.org/officeDocument/2006/relationships/image" Target="../media/image13.png"/><Relationship Id="rId3" Type="http://schemas.openxmlformats.org/officeDocument/2006/relationships/hyperlink" Target="https://www.billvining.com/mmlib_sims/#gen_2_7" TargetMode="External"/><Relationship Id="rId7" Type="http://schemas.openxmlformats.org/officeDocument/2006/relationships/hyperlink" Target="https://www.billvining.com/mmlib_sims/#gen_8_2" TargetMode="External"/><Relationship Id="rId12" Type="http://schemas.openxmlformats.org/officeDocument/2006/relationships/hyperlink" Target="https://www.billvining.com/mmlib_sims/#gen_17_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billvining.com/mmlib_sims/#gen_4_1" TargetMode="External"/><Relationship Id="rId11" Type="http://schemas.openxmlformats.org/officeDocument/2006/relationships/hyperlink" Target="https://www.billvining.com/mmlib_sims/#gen_15_0" TargetMode="External"/><Relationship Id="rId5" Type="http://schemas.openxmlformats.org/officeDocument/2006/relationships/hyperlink" Target="https://www.billvining.com/mmlib_sims/#gen_11_0" TargetMode="External"/><Relationship Id="rId10" Type="http://schemas.openxmlformats.org/officeDocument/2006/relationships/hyperlink" Target="https://www.billvining.com/mmlib_sims/#gen_15_6" TargetMode="External"/><Relationship Id="rId4" Type="http://schemas.openxmlformats.org/officeDocument/2006/relationships/hyperlink" Target="https://www.billvining.com/mmlib_sims/#gen_21_1" TargetMode="External"/><Relationship Id="rId9" Type="http://schemas.openxmlformats.org/officeDocument/2006/relationships/hyperlink" Target="https://www.billvining.com/mmlib_sims/#gen_15_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4DE53-170A-ACF2-BD7A-9FFC3122D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DA91C1-74CE-8CF8-CF01-A8B930C3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Methode14:pH en eenvoudige simulaties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74C872D-DA67-17B9-81FB-494C9E0F9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095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6F7C3-23CA-4821-AE6B-D14AC3131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4B062E07-C817-9D9C-E18D-A460C7817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641A29-61DA-9452-7076-38B331311C9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Methode14: pH en eenvoudige simulaties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38CAAC1-CF38-6978-7BD6-43DF5D156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1113D914-342A-2A6E-425A-FBA162530A42}"/>
              </a:ext>
            </a:extLst>
          </p:cNvPr>
          <p:cNvCxnSpPr>
            <a:cxnSpLocks/>
          </p:cNvCxnSpPr>
          <p:nvPr/>
        </p:nvCxnSpPr>
        <p:spPr>
          <a:xfrm>
            <a:off x="1362808" y="3692769"/>
            <a:ext cx="6057900" cy="1585669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C45B4A7D-352F-944E-3D36-9A40986BBE0D}"/>
              </a:ext>
            </a:extLst>
          </p:cNvPr>
          <p:cNvSpPr txBox="1"/>
          <p:nvPr/>
        </p:nvSpPr>
        <p:spPr>
          <a:xfrm>
            <a:off x="1784996" y="6083667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08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2">
            <a:extLst>
              <a:ext uri="{FF2B5EF4-FFF2-40B4-BE49-F238E27FC236}">
                <a16:creationId xmlns:a16="http://schemas.microsoft.com/office/drawing/2014/main" id="{FCC4BA94-B500-A289-58BC-E18973166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1617" y="3680311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chemeClr val="tx1"/>
                </a:solidFill>
              </a:rPr>
              <a:t>Gebruik van de simulaties op “Billvining”</a:t>
            </a:r>
          </a:p>
        </p:txBody>
      </p:sp>
      <p:pic>
        <p:nvPicPr>
          <p:cNvPr id="43011" name="Afbeelding 3">
            <a:extLst>
              <a:ext uri="{FF2B5EF4-FFF2-40B4-BE49-F238E27FC236}">
                <a16:creationId xmlns:a16="http://schemas.microsoft.com/office/drawing/2014/main" id="{C6B8841D-57D7-1FC4-0792-A2A239A56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Afbeelding 2">
            <a:extLst>
              <a:ext uri="{FF2B5EF4-FFF2-40B4-BE49-F238E27FC236}">
                <a16:creationId xmlns:a16="http://schemas.microsoft.com/office/drawing/2014/main" id="{77AB942B-C3D3-AE33-BC7E-91695B7F9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D9B1D65-FD54-7B96-3346-74E94FADE20F}"/>
              </a:ext>
            </a:extLst>
          </p:cNvPr>
          <p:cNvSpPr txBox="1"/>
          <p:nvPr/>
        </p:nvSpPr>
        <p:spPr>
          <a:xfrm>
            <a:off x="7670202" y="571231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8D26EA-6A06-F108-85F1-655150221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187" y="1516787"/>
            <a:ext cx="1486029" cy="16003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1304845-DDE0-E496-35D1-FC137D2DFD7E}"/>
              </a:ext>
            </a:extLst>
          </p:cNvPr>
          <p:cNvSpPr txBox="1"/>
          <p:nvPr/>
        </p:nvSpPr>
        <p:spPr>
          <a:xfrm>
            <a:off x="641218" y="3606264"/>
            <a:ext cx="9750670" cy="3045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Organische structuren: </a:t>
            </a:r>
            <a:r>
              <a:rPr kumimoji="0" lang="nl-BE" sz="1800" b="0" i="0" u="sng" strike="noStrike" kern="1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billvining.com/mmlib_sims/#gen_2_7</a:t>
            </a:r>
            <a:endParaRPr kumimoji="0" lang="nl-BE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Naamgeving: </a:t>
            </a:r>
            <a:r>
              <a:rPr kumimoji="0" lang="nl-BE" sz="1800" b="0" i="0" u="sng" strike="noStrike" kern="1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billvining.com/mmlib_sims/#gen_21_1</a:t>
            </a:r>
            <a:endParaRPr kumimoji="0" lang="nl-BE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Kookpunten organische: </a:t>
            </a:r>
            <a:r>
              <a:rPr kumimoji="0" lang="nl-BE" sz="1800" b="0" i="0" u="sng" strike="noStrike" kern="1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billvining.com/mmlib_sims/#gen_11_0</a:t>
            </a:r>
            <a:endParaRPr kumimoji="0" lang="nl-BE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Oplosbaarheid ionverbindingen: </a:t>
            </a:r>
            <a:r>
              <a:rPr kumimoji="0" lang="nl-BE" sz="1800" b="0" i="0" u="sng" strike="noStrike" kern="1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billvining.com/mmlib_sims/#gen_4_1</a:t>
            </a:r>
            <a:endParaRPr kumimoji="0" lang="nl-BE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Geometrie: </a:t>
            </a:r>
            <a:r>
              <a:rPr kumimoji="0" lang="nl-BE" sz="1800" b="0" i="0" u="sng" strike="noStrike" kern="1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billvining.com/mmlib_sims/#gen_8_2</a:t>
            </a:r>
            <a:endParaRPr kumimoji="0" lang="nl-BE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pH-schaal: </a:t>
            </a:r>
            <a:r>
              <a:rPr kumimoji="0" lang="nl-BE" sz="1800" b="0" i="0" u="sng" strike="noStrike" kern="1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billvining.com/mmlib_sims/#gen_15_4</a:t>
            </a:r>
            <a:endParaRPr kumimoji="0" lang="nl-BE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pH-schaal: </a:t>
            </a:r>
            <a:r>
              <a:rPr kumimoji="0" lang="nl-BE" sz="1800" b="0" i="0" u="sng" strike="noStrike" kern="1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billvining.com/mmlib_sims/#gen_15_5</a:t>
            </a:r>
            <a:endParaRPr kumimoji="0" lang="nl-BE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verhouding protonen en hydroxide: </a:t>
            </a:r>
            <a:r>
              <a:rPr kumimoji="0" lang="nl-BE" sz="1800" b="0" i="0" u="sng" strike="noStrike" kern="1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billvining.com/mmlib_sims/#gen_15_6</a:t>
            </a:r>
            <a:endParaRPr kumimoji="0" lang="nl-BE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zuur-basereacties: </a:t>
            </a:r>
            <a:r>
              <a:rPr kumimoji="0" lang="nl-BE" sz="1800" b="0" i="0" u="sng" strike="noStrike" kern="1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1"/>
              </a:rPr>
              <a:t>billvining.com/mmlib_sims/#gen_15_0</a:t>
            </a:r>
            <a:endParaRPr kumimoji="0" lang="nl-BE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oplosbaarheid en pH </a:t>
            </a:r>
            <a:r>
              <a:rPr kumimoji="0" lang="nl-BE" sz="1800" b="0" i="0" u="sng" strike="noStrike" kern="1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2"/>
              </a:rPr>
              <a:t>billvining.com/mmlib_sims/#gen_17_1</a:t>
            </a:r>
            <a:endParaRPr kumimoji="0" lang="nl-BE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8F0037-30D8-7BBA-EDBE-C8FD949CC6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0988" y="399540"/>
            <a:ext cx="11170024" cy="29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2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10FDF84-DAFD-DC19-BCC0-BF7D36BCE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1372" y="0"/>
            <a:ext cx="5105842" cy="669856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6AABAE4-6D4D-8ED7-536F-B06C8F264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052" y="172123"/>
            <a:ext cx="618399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4C50A51-515D-F1F4-4E12-BBA9E2B88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76" y="140685"/>
            <a:ext cx="4130398" cy="657663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A310416-0E6E-35B8-5644-688B5845C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251" y="954519"/>
            <a:ext cx="652328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0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324C8B6-64FE-0A2D-78A8-44F03789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0980"/>
            <a:ext cx="5000964" cy="346438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45CEC41-9D39-868C-1955-FBE260025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95347"/>
            <a:ext cx="5000964" cy="278167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3687846-12A8-C73E-A76C-8870AA6A4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898" y="283724"/>
            <a:ext cx="4922947" cy="326164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7E74409-B73A-23D9-13AF-94D558692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898" y="3813901"/>
            <a:ext cx="4557384" cy="304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3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ED4DE-AAAC-32E2-5D33-3DA53467F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6705FDD-419E-065E-DEE1-22EB0E34E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25290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Breedbeeld</PresentationFormat>
  <Paragraphs>22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Methode14:pH en eenvoudige simulaties</vt:lpstr>
      <vt:lpstr>Methode14: pH en eenvoudige simulaties</vt:lpstr>
      <vt:lpstr>Gebruik van de simulaties op “Billvining”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2025-05-14T08:39:47Z</dcterms:created>
  <dcterms:modified xsi:type="dcterms:W3CDTF">2025-05-14T08:39:57Z</dcterms:modified>
</cp:coreProperties>
</file>