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265" r:id="rId3"/>
    <p:sldId id="2231" r:id="rId4"/>
    <p:sldId id="2266" r:id="rId5"/>
    <p:sldId id="2267" r:id="rId6"/>
    <p:sldId id="2232" r:id="rId7"/>
    <p:sldId id="2268" r:id="rId8"/>
    <p:sldId id="2356" r:id="rId9"/>
    <p:sldId id="2269" r:id="rId10"/>
    <p:sldId id="256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30095-CB07-4EA4-B7B5-F5F063EA3A34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96D7-BACD-454E-BD9D-08ABDF5E25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71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789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79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7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414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64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3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6DC28C-AC09-478C-A0AD-1435428668FE}" type="slidenum">
              <a:rPr kumimoji="0" lang="nl-BE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pPr marL="0" marR="0" lvl="0" indent="0" algn="r" defTabSz="9556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0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67050B-68F8-69FD-281B-0C72FC7C6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B86DD24-A0AC-B6E9-CE79-7033369C8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DBD040-D95C-E9F4-E0CE-F0B924691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B157BB-A7BA-01BF-19FE-5E879116F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7F08BD-912C-EE1C-E7D2-7283BE25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288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6BEFE-A5D8-D168-87EC-FBA0D455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BC9EDB-7A74-7DBF-2A0E-A1BC8EF06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E415BB-24B3-21D6-BFAD-97E517B6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34759D-9159-165C-F1FD-5ED8D162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181C12-AABE-FD4B-AEA9-3E4B24B9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32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33C869-7B90-651C-CD78-B87579F6E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2FBEB5-FB1E-0BEC-4052-873FAC827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98A09B-24CB-5A40-AC9D-1EB4DD70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F087EE-FF8F-E90A-B4A2-C839AE4D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83012F-0C6F-C6B9-E011-C1B7793F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6331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3297" y="1914525"/>
            <a:ext cx="4767260" cy="1651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029321" y="4170505"/>
            <a:ext cx="9117363" cy="1594558"/>
          </a:xfrm>
          <a:ln w="76196">
            <a:solidFill>
              <a:srgbClr val="002757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92723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816056" y="4818952"/>
            <a:ext cx="9117363" cy="1594558"/>
          </a:xfrm>
          <a:ln w="76196">
            <a:solidFill>
              <a:srgbClr val="FFFFFF"/>
            </a:solidFill>
            <a:prstDash val="solid"/>
          </a:ln>
        </p:spPr>
        <p:txBody>
          <a:bodyPr lIns="179999" tIns="179999" rIns="179999" bIns="179999"/>
          <a:lstStyle>
            <a:lvl1pPr>
              <a:defRPr sz="4400" b="1"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997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1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/>
          <p:nvPr/>
        </p:nvSpPr>
        <p:spPr>
          <a:xfrm>
            <a:off x="815973" y="4819646"/>
            <a:ext cx="9117016" cy="1593854"/>
          </a:xfrm>
          <a:prstGeom prst="rect">
            <a:avLst/>
          </a:prstGeom>
          <a:noFill/>
          <a:ln w="76196">
            <a:solidFill>
              <a:srgbClr val="FFFFFF"/>
            </a:solidFill>
            <a:prstDash val="solid"/>
            <a:miter/>
          </a:ln>
        </p:spPr>
        <p:txBody>
          <a:bodyPr vert="horz" wrap="square" lIns="179999" tIns="179999" rIns="179999" bIns="179999" anchor="ctr" anchorCtr="0" compatLnSpc="1"/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4400" b="1" i="0" u="none" strike="noStrike" kern="1200" cap="none" spc="0" baseline="0" dirty="0">
                <a:solidFill>
                  <a:srgbClr val="002757"/>
                </a:solidFill>
                <a:uFillTx/>
                <a:latin typeface="Tahoma"/>
              </a:rPr>
              <a:t>KLIK OM DE STIJL TE BEWERKEN</a:t>
            </a:r>
            <a:endParaRPr lang="nl-BE" sz="4400" b="1" i="0" u="none" strike="noStrike" kern="1200" cap="none" spc="0" baseline="0" dirty="0">
              <a:solidFill>
                <a:srgbClr val="002757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8689" y="-914400"/>
            <a:ext cx="4500557" cy="450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1519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Optie 2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70901" y="590546"/>
            <a:ext cx="338931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 algn="r"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Ondertitel 2"/>
          <p:cNvSpPr txBox="1">
            <a:spLocks noGrp="1"/>
          </p:cNvSpPr>
          <p:nvPr>
            <p:ph type="subTitle" idx="4294967295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068849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81078" y="-1616073"/>
            <a:ext cx="8099426" cy="8099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3"/>
          <p:cNvSpPr/>
          <p:nvPr/>
        </p:nvSpPr>
        <p:spPr>
          <a:xfrm>
            <a:off x="0" y="484664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4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" y="5183184"/>
            <a:ext cx="2760665" cy="9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el 1"/>
          <p:cNvSpPr txBox="1">
            <a:spLocks noGrp="1"/>
          </p:cNvSpPr>
          <p:nvPr>
            <p:ph type="ctrTitle"/>
          </p:nvPr>
        </p:nvSpPr>
        <p:spPr>
          <a:xfrm>
            <a:off x="7118128" y="2717066"/>
            <a:ext cx="4741328" cy="2129216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Ondertitel 2"/>
          <p:cNvSpPr txBox="1">
            <a:spLocks noGrp="1"/>
          </p:cNvSpPr>
          <p:nvPr>
            <p:ph type="subTitle" idx="1"/>
          </p:nvPr>
        </p:nvSpPr>
        <p:spPr>
          <a:xfrm>
            <a:off x="7118128" y="4846283"/>
            <a:ext cx="4741328" cy="1637781"/>
          </a:xfrm>
        </p:spPr>
        <p:txBody>
          <a:bodyPr anchor="ctr"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205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9883" y="-601666"/>
            <a:ext cx="2246315" cy="22478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4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750152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258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2191996" cy="164624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4325" y="365129"/>
            <a:ext cx="2627308" cy="9096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643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1"/>
          </p:nvPr>
        </p:nvSpPr>
        <p:spPr>
          <a:xfrm>
            <a:off x="1876778" y="1825627"/>
            <a:ext cx="9948333" cy="4242157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92967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2BD4C-3B3A-76A6-189A-ABB22689A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58F76D-F881-DC18-45B7-6C0939A45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8D4DB1-B6E8-2A41-88B4-F293F189C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E6480-87E5-1B91-762F-046B7E7B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93DD5-DEA0-2B40-6516-47DCB672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836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76778" y="268111"/>
            <a:ext cx="9948333" cy="5799664"/>
          </a:xfrm>
        </p:spPr>
        <p:txBody>
          <a:bodyPr wrap="none"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216727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6347179" y="265285"/>
            <a:ext cx="542148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979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E00049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78" y="6146797"/>
            <a:ext cx="1589090" cy="5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jdelijke aanduiding voor inhoud 2"/>
          <p:cNvSpPr txBox="1">
            <a:spLocks noGrp="1"/>
          </p:cNvSpPr>
          <p:nvPr>
            <p:ph idx="4294967295"/>
          </p:nvPr>
        </p:nvSpPr>
        <p:spPr>
          <a:xfrm>
            <a:off x="1862669" y="268111"/>
            <a:ext cx="4247616" cy="5799664"/>
          </a:xfrm>
        </p:spPr>
        <p:txBody>
          <a:bodyPr/>
          <a:lstStyle>
            <a:lvl1pPr marL="352428" indent="-352428">
              <a:buClr>
                <a:srgbClr val="E00049"/>
              </a:buClr>
              <a:buFont typeface="Arial" pitchFamily="34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Picture Placeholder 5"/>
          <p:cNvSpPr txBox="1">
            <a:spLocks noGrp="1"/>
          </p:cNvSpPr>
          <p:nvPr>
            <p:ph type="pic" idx="4294967295"/>
          </p:nvPr>
        </p:nvSpPr>
        <p:spPr>
          <a:xfrm>
            <a:off x="6378570" y="0"/>
            <a:ext cx="5813426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97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06395" y="-441326"/>
            <a:ext cx="2160590" cy="21605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35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0" y="0"/>
            <a:ext cx="1720845" cy="6858000"/>
          </a:xfrm>
          <a:prstGeom prst="rect">
            <a:avLst/>
          </a:prstGeom>
          <a:solidFill>
            <a:srgbClr val="00275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Tahoma"/>
            </a:endParaRPr>
          </a:p>
        </p:txBody>
      </p:sp>
      <p:pic>
        <p:nvPicPr>
          <p:cNvPr id="3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54027" y="-487366"/>
            <a:ext cx="2158998" cy="215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Picture Placeholder 4"/>
          <p:cNvSpPr txBox="1">
            <a:spLocks noGrp="1"/>
          </p:cNvSpPr>
          <p:nvPr>
            <p:ph type="pic" idx="4294967295"/>
          </p:nvPr>
        </p:nvSpPr>
        <p:spPr>
          <a:xfrm>
            <a:off x="1904996" y="0"/>
            <a:ext cx="10287000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op het pictogram als u een afbeelding wilt toevoegen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17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 txBox="1">
            <a:spLocks noGrp="1"/>
          </p:cNvSpPr>
          <p:nvPr>
            <p:ph type="dt" sz="quarter" idx="7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623FF517-69D7-4F29-BA99-D8D5C2484036}" type="datetime1">
              <a:rPr lang="nl-NL"/>
              <a:pPr lvl="0"/>
              <a:t>14-5-2025</a:t>
            </a:fld>
            <a:endParaRPr lang="nl-NL" dirty="0"/>
          </a:p>
        </p:txBody>
      </p:sp>
      <p:sp>
        <p:nvSpPr>
          <p:cNvPr id="3" name="Tijdelijke aanduiding voor voettekst 2"/>
          <p:cNvSpPr txBox="1">
            <a:spLocks noGrp="1"/>
          </p:cNvSpPr>
          <p:nvPr>
            <p:ph type="ftr" sz="quarter" idx="9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endParaRPr lang="nl-NL" dirty="0"/>
          </a:p>
        </p:txBody>
      </p:sp>
      <p:sp>
        <p:nvSpPr>
          <p:cNvPr id="4" name="Tijdelijke aanduiding voor dianummer 3"/>
          <p:cNvSpPr txBox="1">
            <a:spLocks noGrp="1"/>
          </p:cNvSpPr>
          <p:nvPr>
            <p:ph type="sldNum" sz="quarter" idx="8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Tahoma" pitchFamily="34"/>
              </a:defRPr>
            </a:lvl1pPr>
          </a:lstStyle>
          <a:p>
            <a:pPr lvl="0"/>
            <a:fld id="{C919B865-D527-4397-8F3C-CD24399C09D7}" type="slidenum"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395670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3E3C000-BF7E-0DBE-8864-7487DECCB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7EE6-9DA8-4E92-8094-40D9CEB263BC}" type="datetimeFigureOut">
              <a:rPr lang="nl-BE"/>
              <a:pPr>
                <a:defRPr/>
              </a:pPr>
              <a:t>14/05/2025</a:t>
            </a:fld>
            <a:endParaRPr lang="nl-BE" dirty="0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C142CDC-F15D-0C70-B37E-3C282B90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F5B2DB8B-774B-9B75-B182-838C1947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77CF4-51A0-465E-BE81-1A0E4D071CCD}" type="slidenum">
              <a:rPr lang="nl-BE"/>
              <a:pPr>
                <a:defRPr/>
              </a:pPr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4776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154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9D26E-58FD-8099-F323-D0B25831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8338F7-9F28-52C5-19C2-81B4FB33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00EA41-E922-BB1A-124D-902CA69D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F01B5F-455D-9495-3A53-7BF48F76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4D914-5242-8F5B-E721-C56E9FDA2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718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44A3D-BF3A-CE33-CBBD-21C5C64EE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406E5D-1C6A-28CA-B1D3-171BCC6D1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4788FB-CA06-9BBB-1A2F-228E85413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435ACF9-0121-7E3F-2DCA-AA533EC2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D58D9D-8BDE-35D1-4E29-49266151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9D94FC-A45F-7ACF-180E-D26168AD2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609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9E7DF-AE65-796E-6469-9B9ED453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EE2ECE-464E-7E25-0955-A903A8A76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BDEF910-67E4-2096-C2C1-D2281FD41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F02FA1-AD09-8F76-1E4C-B764BF044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3A5DF1-4D15-F87C-8AC5-F30981DB42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524AED-E9A5-137F-35C1-51279C29F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EA4533-05DB-35C6-11F1-3630CC2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02D611E-878A-6A46-F502-AB50395B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311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E6058-0DEB-3640-FCB4-3EA64A21A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5D213D-9E1A-A770-3EF8-ED208E48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50A56A-5E04-27DA-308B-6C82DE8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06847F-8D6E-306A-9EEE-BAFEC3C0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43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5A685F0-93BD-B7E4-BF7A-0C0CC888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326D1B-27D8-0817-9D1D-88ABA59A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2CD81E-3D89-2C70-A335-0868474D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170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9C70C-06C0-3389-BB02-61CED37B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01D14E-CABB-54FC-DECB-AC881F28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7AC658-0F1F-BCDE-7808-C79605B7D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6C7145-33AF-E0F1-E291-13962BE6F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4926BF-A5C1-24F2-702E-20F666E62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1D41D2-2F08-57A1-12F9-12B90514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721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D0D6B7-54A6-376A-86EE-10EBCE94C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8D43D7B-181B-E6D7-8483-C5C88F6B6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7380A0-9C2C-0840-F65B-F40FD420B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AC1F37-3ADB-F77E-3735-1636130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6E87A6-5049-0083-0708-6CE741C43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1C16059-0BC4-209E-58B5-C569748C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924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D90E61C-4891-AF00-AF64-4FFF11CFD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964142-A104-B97B-7EB0-B24757178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6EF7A1-7B98-5D55-949A-0A9B7CD11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361641-DF3B-4EBE-87A4-18B93986BD8F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8DEFEE-BBC6-E638-5EDD-5E0A23817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ED74FB-4CE0-04A4-2C7D-06EE4A2E2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D257D8-90CB-48CA-8832-F837A850BE5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535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lvl="0"/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749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484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800" b="0" i="0" u="none" strike="noStrike" kern="1200" cap="none" spc="0" baseline="0">
          <a:solidFill>
            <a:srgbClr val="002757"/>
          </a:solidFill>
          <a:uFillTx/>
          <a:latin typeface="Tahoma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/>
        <a:buChar char="•"/>
        <a:tabLst/>
        <a:defRPr lang="nl-NL" sz="2800" b="0" i="0" u="none" strike="noStrike" kern="1200" cap="none" spc="0" baseline="0">
          <a:solidFill>
            <a:srgbClr val="000000"/>
          </a:solidFill>
          <a:uFillTx/>
          <a:latin typeface="Tahoma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400" b="0" i="0" u="none" strike="noStrike" kern="1200" cap="none" spc="0" baseline="0">
          <a:solidFill>
            <a:srgbClr val="000000"/>
          </a:solidFill>
          <a:uFillTx/>
          <a:latin typeface="Tahoma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2000" b="0" i="0" u="none" strike="noStrike" kern="1200" cap="none" spc="0" baseline="0">
          <a:solidFill>
            <a:srgbClr val="000000"/>
          </a:solidFill>
          <a:uFillTx/>
          <a:latin typeface="Tahoma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/>
        <a:buChar char="•"/>
        <a:tabLst/>
        <a:defRPr lang="nl-NL" sz="1800" b="0" i="0" u="none" strike="noStrike" kern="1200" cap="none" spc="0" baseline="0">
          <a:solidFill>
            <a:srgbClr val="000000"/>
          </a:solidFill>
          <a:uFillTx/>
          <a:latin typeface="Tahoma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ttp://chemieleerkracht.blackbox.website/wp-content/uploads/2025/04/spelregelement.pdf" TargetMode="External"/><Relationship Id="rId3" Type="http://schemas.openxmlformats.org/officeDocument/2006/relationships/image" Target="../media/image9.png"/><Relationship Id="rId7" Type="http://schemas.openxmlformats.org/officeDocument/2006/relationships/hyperlink" Target="ttp://chemieleerkracht.blackbox.website/wp-content/uploads/2025/04/Spelregels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hemieleerkracht.blackbox.website/wp-content/uploads/2025/04/HandleidingHScrabble.docx" TargetMode="External"/><Relationship Id="rId5" Type="http://schemas.openxmlformats.org/officeDocument/2006/relationships/hyperlink" Target="http://chemieleerkracht.blackbox.website/wp-content/uploads/2025/04/Opdrachten-kolonisten-der-moleculen.odt" TargetMode="External"/><Relationship Id="rId4" Type="http://schemas.openxmlformats.org/officeDocument/2006/relationships/image" Target="../media/image8.png"/><Relationship Id="rId9" Type="http://schemas.openxmlformats.org/officeDocument/2006/relationships/hyperlink" Target="http://chemieleerkracht.blackbox.website/wp-content/uploads/2025/04/Opdrachten-14-Intermoleculaire-krachten-en-bordspellen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okwidgets.com/play/9ZCnbuDs-iQAFBiVXTgAAA/TGPSJTU/wie-is-het-int?teacher_id=6268783509372928" TargetMode="Externa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81F88-9729-AFCE-1EBC-23B9BFFA7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442D1F-03C3-9863-2BD2-09395CAE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Methode14:Spellen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F832C4-8C5A-C2FD-D47B-1D3A0682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655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7FEAB-DECB-5610-7D1E-A4BEB9D28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099E745-1A6E-6092-C0FD-3B3565491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56" y="334108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8ED282-4AFC-FE23-9FB9-DECE20018D9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94957" y="5721172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Methode14: Bordspellen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98A3D6E-E0D2-5D1A-24CB-C03879525A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5209" y="3078034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321172D5-C822-9937-C086-2ED1917B160D}"/>
              </a:ext>
            </a:extLst>
          </p:cNvPr>
          <p:cNvCxnSpPr>
            <a:cxnSpLocks/>
          </p:cNvCxnSpPr>
          <p:nvPr/>
        </p:nvCxnSpPr>
        <p:spPr>
          <a:xfrm>
            <a:off x="6096000" y="1556238"/>
            <a:ext cx="893885" cy="4048608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B098014-564D-8C81-BC29-03F1804B96AD}"/>
              </a:ext>
            </a:extLst>
          </p:cNvPr>
          <p:cNvSpPr txBox="1"/>
          <p:nvPr/>
        </p:nvSpPr>
        <p:spPr>
          <a:xfrm>
            <a:off x="298938" y="6198577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8"/>
              </a:rPr>
              <a:t>KLIK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- 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9"/>
              </a:rPr>
              <a:t>KLIK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848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521B8AB-DBF4-20C4-117B-C35387A28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485" y="2129126"/>
            <a:ext cx="8242084" cy="472887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3443515-5DDB-C47C-71A4-5DC5A933A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81" y="0"/>
            <a:ext cx="6180356" cy="19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9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715DAC4-B6D8-AB68-3B81-C9CCC5AF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379" y="2233246"/>
            <a:ext cx="5938179" cy="409721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31061DF-34CA-50EB-4C8A-3FEB6184F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154" y="988836"/>
            <a:ext cx="5417176" cy="569448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A2B2834-E964-4084-B357-EBF11018D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1797" y="0"/>
            <a:ext cx="6873836" cy="66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72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9C0C2CE-1CF5-C751-D146-E04FD3893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06" y="140685"/>
            <a:ext cx="10249788" cy="65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07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F47FE7B-A11B-2AE3-507E-0CBFA8483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8" y="-87923"/>
            <a:ext cx="6257563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BBD3629-BA27-493F-25CF-BE7E91376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744" y="87922"/>
            <a:ext cx="3643280" cy="3464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26405F1-7B1B-F89D-8209-B4C646277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104" y="4044335"/>
            <a:ext cx="2578316" cy="27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05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A901A22-A349-5396-DB08-BFDEBB0AE875}"/>
              </a:ext>
            </a:extLst>
          </p:cNvPr>
          <p:cNvSpPr txBox="1"/>
          <p:nvPr/>
        </p:nvSpPr>
        <p:spPr>
          <a:xfrm>
            <a:off x="2195879" y="973877"/>
            <a:ext cx="6097464" cy="971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sng" strike="noStrike" kern="100" cap="none" spc="0" normalizeH="0" baseline="0" noProof="0" dirty="0">
                <a:ln>
                  <a:noFill/>
                </a:ln>
                <a:solidFill>
                  <a:srgbClr val="467886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https://www.bookwidgets.com/play/9ZCnbuDs-iQAFBiVXTgAAA/TGPSJTU/wie-is-het-int?teacher_id=6268783509372928</a:t>
            </a:r>
            <a:r>
              <a:rPr kumimoji="0" lang="nl-BE" sz="1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nl-BE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68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DB0035-BF87-B8ED-C616-0D051D54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62" y="70339"/>
            <a:ext cx="6373659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6ECB55B-2437-F954-29DA-B31F9248A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836" y="1442386"/>
            <a:ext cx="4094362" cy="41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1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C9F6C-F4BD-8AC5-D446-3310A3599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0B611F-BF11-A361-03A4-C749501F9B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08973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sjabloon_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Breedbeeld</PresentationFormat>
  <Paragraphs>11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Tahoma</vt:lpstr>
      <vt:lpstr>Wingdings</vt:lpstr>
      <vt:lpstr>Kantoorthema</vt:lpstr>
      <vt:lpstr>sjabloon_powerpoint</vt:lpstr>
      <vt:lpstr>Methode14:Spellen</vt:lpstr>
      <vt:lpstr>Methode14: Bordspellen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2025-05-14T07:15:30Z</dcterms:created>
  <dcterms:modified xsi:type="dcterms:W3CDTF">2025-05-14T07:15:42Z</dcterms:modified>
</cp:coreProperties>
</file>