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061" r:id="rId2"/>
    <p:sldId id="2040" r:id="rId3"/>
    <p:sldId id="2041" r:id="rId4"/>
    <p:sldId id="2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6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ED6E5-8E3A-406D-A930-8CFB6D4EB71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F388C-67C1-474A-899C-2A3DE4B8E4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607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9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944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61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80835-8B41-7291-9254-EB54361E1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4F70F2-2F72-251C-98C9-E7ABAC7A9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7237ED-A021-44EB-7228-1AEE9DA1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AC9CF2-FCA2-9EA6-4209-98F81FF7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D8D2C1-BF21-AE7E-1107-10BF3D77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9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1EA86-B43F-665C-6055-63101F73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8D3096-4313-E577-C17C-5CC9F3F48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E73A84-5B77-4231-E0F2-2082305E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9CE6F-B66A-632A-1D73-9C6588A9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411ACF-FFAD-D3AE-5EE5-2008C780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985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7723F9-2D73-9B12-6698-2E02DF7D2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42F0BA-C8A0-FDBF-2154-3DF687FE0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F82339-658E-9027-1BFF-486760DB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08D298-26DD-06EB-E1B4-10316197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BB9EAD-1D70-321E-C3ED-30DFF36E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459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39AEF-2765-7173-2B85-1AD09E7E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443F64-C67E-0E83-D963-0649BB876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E88E93-B745-69DF-E26C-8A3C1F51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46CA53-5A2C-F577-B19B-8AB5C91B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6637EF-3F1C-AFD9-C48F-AC526B91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433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BF68C-658A-5ECD-8052-D04F2519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EA2B67-4B70-83B3-B524-AAE481AB0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BDC264-20B5-B211-755D-35CCE385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DD80E0-4D33-66C4-907C-69B7206F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6E0F8C-4A2A-1270-FB39-6EBA6190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125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B7E79-0CA0-5AE1-2DF9-34DDC659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5A6046-7AC6-03ED-81A0-962E4D008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452D67-B5F7-43AB-09DB-3177B97EF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778257-B8F0-87D6-9EC2-5C4C3211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E2F822-D6F1-5B83-4744-67207975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0330E3-D3AA-B20B-405C-C2934479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165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E41D1-CC2A-2BBF-EDC8-E594A9DC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DE416E-B53C-FE87-198D-3B06862E9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1C0DDF-3791-F522-BBB6-A6E38ED41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6EB791-3602-2A34-EEA9-4C9E216FE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BD1244-A1BC-25DF-C35D-141FB7E9A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168B225-157A-3A85-78B0-165BD4AD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1FFA561-3514-76CB-54C4-BF6EAC8D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677FD1-6422-1B50-4189-73FA5CE9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146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F2EC3-68A7-9305-3530-1FEFCC32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666FC3-72B2-5900-1B2E-479962E7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BB4692-FACE-406A-328B-A610AF1F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DFFF7E-094A-D860-896E-A28B8C4D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074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DCD15AF-7D34-31FB-3280-1DCB894C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D56007-0948-8A58-6608-A4FE5223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935B5C-608F-27D1-505D-AA6685A9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674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1B2FB-05E2-ADF0-D3BA-F3BBD074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030657-F67D-27CD-1A5E-89665C35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F6A1E9-B21E-3475-6558-8BD7D83AD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909708-7CCC-ADB9-BE52-B7CA4332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3D812A-ED6E-85E6-E861-153423E0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D139CB-E2AC-27DF-2E57-6ABC287A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334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D0E-2D43-AFDA-E133-01BF6295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D5C85EA-26A1-5A3C-D99D-274E2B039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B89922-81F4-B4E8-12AF-A61F1800F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3D9595-0A4E-0E8E-D1AA-A6901316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17B410-5242-549B-27E3-CABEB251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75BD65-A06F-D6DE-575C-4E6814FA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876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4065DB-D998-7723-E865-2A01496D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3785A8-7340-B628-CE62-6662B3A3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E009BB-7676-1D5E-7FF1-1B7A7C2AB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AF4C3-F45B-4EB1-A603-8741EE46BE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520D94-A91F-732B-17B0-068CA6F4F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666D3F-E8C7-C60F-BC41-9A0493279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2ECE6-3396-498D-A308-A228C95AA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155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Opdrachten13-Digitale-escaperoom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chemieleerkracht.blackbox.website/index.php/escaperoom-stofklassen-met-bookwidge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9B769-BD49-ABBF-DCB3-60404D502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B53C4EE-F559-B03E-BAAE-E876FB62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740132-346D-9D67-7AC5-7B2F22EB695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Methode13: Digitale escape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58820EB-9615-1362-279E-A6721D5A1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701A32C-B2F4-F7C7-D525-75E85118DD4C}"/>
              </a:ext>
            </a:extLst>
          </p:cNvPr>
          <p:cNvCxnSpPr>
            <a:cxnSpLocks/>
          </p:cNvCxnSpPr>
          <p:nvPr/>
        </p:nvCxnSpPr>
        <p:spPr>
          <a:xfrm>
            <a:off x="5073162" y="1477108"/>
            <a:ext cx="2813538" cy="3801330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B81C25C1-3754-5AE0-B44F-15EFCCE93762}"/>
              </a:ext>
            </a:extLst>
          </p:cNvPr>
          <p:cNvSpPr txBox="1"/>
          <p:nvPr/>
        </p:nvSpPr>
        <p:spPr>
          <a:xfrm>
            <a:off x="2549769" y="581168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409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14EF2D6-2CE8-4002-BD11-0CC9A8876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558" y="-48106"/>
            <a:ext cx="4552950" cy="36766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8EBEBFE-8CE4-4509-9835-5530F468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9368"/>
            <a:ext cx="2274759" cy="321101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4A7E7C6-BD5B-4DD3-9FC4-DEC1F6A0C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790" y="3648022"/>
            <a:ext cx="5768319" cy="32110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9A1A28E-60DD-4FA8-BFDD-4E534109E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0585" y="653276"/>
            <a:ext cx="4560941" cy="227388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3943A26-08D5-46AF-9E74-3E50A52DE1C8}"/>
              </a:ext>
            </a:extLst>
          </p:cNvPr>
          <p:cNvSpPr txBox="1"/>
          <p:nvPr/>
        </p:nvSpPr>
        <p:spPr>
          <a:xfrm>
            <a:off x="843379" y="590365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7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231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4536597-2969-4F41-B681-7FA4076F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5" y="0"/>
            <a:ext cx="6209725" cy="290789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42CDB24-95CF-4B91-B5B1-F2C815584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353" y="-142454"/>
            <a:ext cx="3684647" cy="52289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356A35B-2C48-4C96-8885-14D277D46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486" y="2626161"/>
            <a:ext cx="4113829" cy="39925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331D556-B9D9-A29E-8D53-F7E0ED966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815" y="4924425"/>
            <a:ext cx="1962150" cy="1933575"/>
          </a:xfrm>
          <a:prstGeom prst="rect">
            <a:avLst/>
          </a:prstGeom>
        </p:spPr>
      </p:pic>
      <p:pic>
        <p:nvPicPr>
          <p:cNvPr id="3" name="Afbeelding 2" descr="Afbeelding met tekst, schermopname, ontwerp, overdekt  Automatisch gegenereerde beschrijving">
            <a:extLst>
              <a:ext uri="{FF2B5EF4-FFF2-40B4-BE49-F238E27FC236}">
                <a16:creationId xmlns:a16="http://schemas.microsoft.com/office/drawing/2014/main" id="{35B250C2-0C44-5821-D3B4-F31064304C3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" y="3428999"/>
            <a:ext cx="3794032" cy="28270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2D05557-A549-B785-7E14-3BD8724FDB9B}"/>
              </a:ext>
            </a:extLst>
          </p:cNvPr>
          <p:cNvSpPr/>
          <p:nvPr/>
        </p:nvSpPr>
        <p:spPr>
          <a:xfrm>
            <a:off x="2037347" y="80816"/>
            <a:ext cx="4178969" cy="5211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Stofklassen</a:t>
            </a:r>
          </a:p>
        </p:txBody>
      </p:sp>
    </p:spTree>
    <p:extLst>
      <p:ext uri="{BB962C8B-B14F-4D97-AF65-F5344CB8AC3E}">
        <p14:creationId xmlns:p14="http://schemas.microsoft.com/office/powerpoint/2010/main" val="38426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DE6D6-B9FE-138E-C2F7-536648B58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94D915-23A6-A4A4-09B2-133D00C1C2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8111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Breedbeeld</PresentationFormat>
  <Paragraphs>7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Methode13: Digitale escape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2025-05-14T06:15:21Z</dcterms:created>
  <dcterms:modified xsi:type="dcterms:W3CDTF">2025-05-14T06:15:34Z</dcterms:modified>
</cp:coreProperties>
</file>