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319" r:id="rId3"/>
    <p:sldId id="2345" r:id="rId4"/>
    <p:sldId id="2320" r:id="rId5"/>
    <p:sldId id="1761" r:id="rId6"/>
    <p:sldId id="1762" r:id="rId7"/>
    <p:sldId id="1763" r:id="rId8"/>
    <p:sldId id="1764" r:id="rId9"/>
    <p:sldId id="1765" r:id="rId10"/>
    <p:sldId id="2321" r:id="rId11"/>
    <p:sldId id="256"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p:cViewPr varScale="1">
        <p:scale>
          <a:sx n="92" d="100"/>
          <a:sy n="92" d="100"/>
        </p:scale>
        <p:origin x="9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54E28-6E74-4C5E-A0E5-8F7DA36BDC5C}" type="datetimeFigureOut">
              <a:rPr lang="nl-BE" smtClean="0"/>
              <a:t>14/05/2025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9BB5D-4C8B-44DF-9B27-82228E3C4E24}" type="slidenum">
              <a:rPr lang="nl-BE" smtClean="0"/>
              <a:t>‹nr.›</a:t>
            </a:fld>
            <a:endParaRPr lang="nl-BE"/>
          </a:p>
        </p:txBody>
      </p:sp>
    </p:spTree>
    <p:extLst>
      <p:ext uri="{BB962C8B-B14F-4D97-AF65-F5344CB8AC3E}">
        <p14:creationId xmlns:p14="http://schemas.microsoft.com/office/powerpoint/2010/main" val="125863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1</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318328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2</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333970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0529-981B-B0C7-74D5-E99C7A784C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C35BE0-D73D-0243-C5B3-94E5AA5ECA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6BBA6E-B46A-94EF-6D56-AF9E08D5230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3648DDD-65C9-4C9C-1CB6-EBA1A2B879AB}"/>
              </a:ext>
            </a:extLst>
          </p:cNvPr>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3</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34865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4</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116779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74151"/>
                </a:solidFill>
                <a:effectLst/>
                <a:latin typeface="Söhne"/>
              </a:rPr>
              <a:t>ChemCollective is een online bron voor educatieve simulaties en virtuele laboratoriumexperimenten op het gebied van de chemie. Deze simulaties en experimenten zijn ontworpen om studenten te helpen chemische concepten te begrijpen en te oefenen zonder daadwerkelijk fysieke laboratoriumapparatuur te gebruiken.</a:t>
            </a:r>
          </a:p>
          <a:p>
            <a:pPr algn="l"/>
            <a:r>
              <a:rPr lang="nl-NL" b="0" i="0" dirty="0">
                <a:solidFill>
                  <a:srgbClr val="374151"/>
                </a:solidFill>
                <a:effectLst/>
                <a:latin typeface="Söhne"/>
              </a:rPr>
              <a:t>De ChemCollective-website biedt een verscheidenheid aan virtuele laboratoriumexperimenten en scenario's, inclusief zuur-basechemie, redoxreacties, organische chemie, evenwichten en meer. Studenten kunnen experimenten uitvoeren, gegevens verzamelen, reacties observeren en analyseren, en zo chemische principes begrijpen.</a:t>
            </a:r>
          </a:p>
          <a:p>
            <a:pPr algn="l"/>
            <a:r>
              <a:rPr lang="nl-NL" b="0" i="0" dirty="0">
                <a:solidFill>
                  <a:srgbClr val="374151"/>
                </a:solidFill>
                <a:effectLst/>
                <a:latin typeface="Söhne"/>
              </a:rPr>
              <a:t>Deze educatieve tool is vooral handig voor studenten en docenten in het chemieonderwijs, en het stelt hen in staat om veilig en effectief te experimenteren met virtuele chemicaliën en reacties. Het is een waardevolle aanvulling op het traditionele laboratoriumwerk en kan helpen bij het consolideren van chemische concepten.</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D5C743E8-9EE5-485C-8BDB-A673DD301A3C}"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5</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236346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6</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93430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7</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132848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8</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1011316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55613" rtl="0" eaLnBrk="1" fontAlgn="auto" latinLnBrk="0" hangingPunct="1">
              <a:lnSpc>
                <a:spcPct val="100000"/>
              </a:lnSpc>
              <a:spcBef>
                <a:spcPts val="0"/>
              </a:spcBef>
              <a:spcAft>
                <a:spcPts val="0"/>
              </a:spcAft>
              <a:buClrTx/>
              <a:buSzTx/>
              <a:buFontTx/>
              <a:buNone/>
              <a:tabLst/>
              <a:defRPr/>
            </a:pPr>
            <a:fld id="{9E6DC28C-AC09-478C-A0AD-1435428668FE}" type="slidenum">
              <a:rPr kumimoji="0" lang="nl-BE" sz="1300" b="0" i="0" u="none" strike="noStrike" kern="1200" cap="none" spc="0" normalizeH="0" baseline="0" noProof="0" smtClean="0">
                <a:ln>
                  <a:noFill/>
                </a:ln>
                <a:solidFill>
                  <a:srgbClr val="000000"/>
                </a:solidFill>
                <a:effectLst/>
                <a:uLnTx/>
                <a:uFillTx/>
                <a:latin typeface="Calibri" pitchFamily="34"/>
                <a:ea typeface="+mn-ea"/>
                <a:cs typeface="+mn-cs"/>
              </a:rPr>
              <a:pPr marL="0" marR="0" lvl="0" indent="0" algn="r" defTabSz="955613" rtl="0" eaLnBrk="1" fontAlgn="auto" latinLnBrk="0" hangingPunct="1">
                <a:lnSpc>
                  <a:spcPct val="100000"/>
                </a:lnSpc>
                <a:spcBef>
                  <a:spcPts val="0"/>
                </a:spcBef>
                <a:spcAft>
                  <a:spcPts val="0"/>
                </a:spcAft>
                <a:buClrTx/>
                <a:buSzTx/>
                <a:buFontTx/>
                <a:buNone/>
                <a:tabLst/>
                <a:defRPr/>
              </a:pPr>
              <a:t>9</a:t>
            </a:fld>
            <a:endParaRPr kumimoji="0" lang="nl-BE" sz="1300" b="0" i="0" u="none" strike="noStrike" kern="1200" cap="none" spc="0" normalizeH="0" baseline="0" noProof="0" dirty="0">
              <a:ln>
                <a:noFill/>
              </a:ln>
              <a:solidFill>
                <a:srgbClr val="000000"/>
              </a:solidFill>
              <a:effectLst/>
              <a:uLnTx/>
              <a:uFillTx/>
              <a:latin typeface="Calibri" pitchFamily="34"/>
              <a:ea typeface="+mn-ea"/>
              <a:cs typeface="+mn-cs"/>
            </a:endParaRPr>
          </a:p>
        </p:txBody>
      </p:sp>
    </p:spTree>
    <p:extLst>
      <p:ext uri="{BB962C8B-B14F-4D97-AF65-F5344CB8AC3E}">
        <p14:creationId xmlns:p14="http://schemas.microsoft.com/office/powerpoint/2010/main" val="17436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2874-4FBB-31CE-0DAF-B86D14BE23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FD9F52E-914B-BCCF-970E-9B8B04271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43B473F0-B820-1438-EFCF-59A06B9AC0BD}"/>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0D95C19F-3502-A688-7B50-D8B121597BA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4152B90-CA9F-261D-FC4A-4DD9E66CDE95}"/>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33876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F16A3-72D2-BE48-AEB2-81E84B3DFC2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0FC5888-1D7B-47E1-4FB7-31A2838CA65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9CA16DA-FEAE-AD47-F2CA-8566212B77B2}"/>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E02CD227-15CA-F271-92A9-ED571DC2C0B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1ABB07-970D-4C6D-FD2C-FC28796F21A1}"/>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206349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8386742-0E0B-E3B9-0030-78A4888D881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B67642A-7813-46A2-6C39-968F88E3978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C516644-7220-264C-56E2-F5FE6E1D517F}"/>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22CC69AD-3B0F-18CA-6360-B783716CE05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EA2DE23-9426-D02A-7CDA-D8C4699A7E94}"/>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153511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rtslide">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03297" y="1914525"/>
            <a:ext cx="4767260" cy="1651004"/>
          </a:xfrm>
          <a:prstGeom prst="rect">
            <a:avLst/>
          </a:prstGeom>
          <a:noFill/>
          <a:ln>
            <a:noFill/>
          </a:ln>
        </p:spPr>
      </p:pic>
      <p:sp>
        <p:nvSpPr>
          <p:cNvPr id="3" name="Titel 1"/>
          <p:cNvSpPr txBox="1">
            <a:spLocks noGrp="1"/>
          </p:cNvSpPr>
          <p:nvPr>
            <p:ph type="title"/>
          </p:nvPr>
        </p:nvSpPr>
        <p:spPr>
          <a:xfrm>
            <a:off x="1029321" y="4170505"/>
            <a:ext cx="9117363" cy="1594558"/>
          </a:xfrm>
          <a:ln w="76196">
            <a:solidFill>
              <a:srgbClr val="002757"/>
            </a:solidFill>
            <a:prstDash val="solid"/>
          </a:ln>
        </p:spPr>
        <p:txBody>
          <a:bodyPr lIns="179999" tIns="179999" rIns="179999" bIns="179999"/>
          <a:lstStyle>
            <a:lvl1pPr>
              <a:defRPr sz="4400" b="1">
                <a:solidFill>
                  <a:srgbClr val="FFFFFF"/>
                </a:solidFill>
              </a:defRPr>
            </a:lvl1pPr>
          </a:lstStyle>
          <a:p>
            <a:pPr lvl="0"/>
            <a:r>
              <a:rPr lang="nl-NL"/>
              <a:t>Klik om de stijl te bewerken</a:t>
            </a:r>
            <a:endParaRPr lang="nl-BE"/>
          </a:p>
        </p:txBody>
      </p:sp>
    </p:spTree>
    <p:extLst>
      <p:ext uri="{BB962C8B-B14F-4D97-AF65-F5344CB8AC3E}">
        <p14:creationId xmlns:p14="http://schemas.microsoft.com/office/powerpoint/2010/main" val="20073293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Optie 1 Beeld 1">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548689" y="-914400"/>
            <a:ext cx="4500557" cy="4500567"/>
          </a:xfrm>
          <a:prstGeom prst="rect">
            <a:avLst/>
          </a:prstGeom>
          <a:noFill/>
          <a:ln>
            <a:noFill/>
          </a:ln>
        </p:spPr>
      </p:pic>
      <p:sp>
        <p:nvSpPr>
          <p:cNvPr id="3" name="Titel 1"/>
          <p:cNvSpPr txBox="1">
            <a:spLocks noGrp="1"/>
          </p:cNvSpPr>
          <p:nvPr>
            <p:ph type="title"/>
          </p:nvPr>
        </p:nvSpPr>
        <p:spPr>
          <a:xfrm>
            <a:off x="816056" y="4818952"/>
            <a:ext cx="9117363" cy="1594558"/>
          </a:xfrm>
          <a:ln w="76196">
            <a:solidFill>
              <a:srgbClr val="FFFFFF"/>
            </a:solidFill>
            <a:prstDash val="solid"/>
          </a:ln>
        </p:spPr>
        <p:txBody>
          <a:bodyPr lIns="179999" tIns="179999" rIns="179999" bIns="179999"/>
          <a:lstStyle>
            <a:lvl1pPr>
              <a:defRPr sz="4400" b="1"/>
            </a:lvl1pPr>
          </a:lstStyle>
          <a:p>
            <a:pPr lvl="0"/>
            <a:r>
              <a:rPr lang="nl-NL"/>
              <a:t>Klik om de stijl te bewerken</a:t>
            </a:r>
            <a:endParaRPr lang="nl-BE"/>
          </a:p>
        </p:txBody>
      </p:sp>
    </p:spTree>
    <p:extLst>
      <p:ext uri="{BB962C8B-B14F-4D97-AF65-F5344CB8AC3E}">
        <p14:creationId xmlns:p14="http://schemas.microsoft.com/office/powerpoint/2010/main" val="257082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Optie 1 Beeld 2">
    <p:spTree>
      <p:nvGrpSpPr>
        <p:cNvPr id="1" name=""/>
        <p:cNvGrpSpPr/>
        <p:nvPr/>
      </p:nvGrpSpPr>
      <p:grpSpPr>
        <a:xfrm>
          <a:off x="0" y="0"/>
          <a:ext cx="0" cy="0"/>
          <a:chOff x="0" y="0"/>
          <a:chExt cx="0" cy="0"/>
        </a:xfrm>
      </p:grpSpPr>
      <p:sp>
        <p:nvSpPr>
          <p:cNvPr id="2" name="Titel 1"/>
          <p:cNvSpPr txBox="1"/>
          <p:nvPr/>
        </p:nvSpPr>
        <p:spPr>
          <a:xfrm>
            <a:off x="815973" y="4819646"/>
            <a:ext cx="9117016" cy="1593854"/>
          </a:xfrm>
          <a:prstGeom prst="rect">
            <a:avLst/>
          </a:prstGeom>
          <a:noFill/>
          <a:ln w="76196">
            <a:solidFill>
              <a:srgbClr val="FFFFFF"/>
            </a:solidFill>
            <a:prstDash val="solid"/>
            <a:miter/>
          </a:ln>
        </p:spPr>
        <p:txBody>
          <a:bodyPr vert="horz" wrap="square" lIns="179999" tIns="179999" rIns="179999" bIns="179999" anchor="ctr"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nl-NL" sz="4400" b="1" i="0" u="none" strike="noStrike" kern="1200" cap="none" spc="0" baseline="0" dirty="0">
                <a:solidFill>
                  <a:srgbClr val="002757"/>
                </a:solidFill>
                <a:uFillTx/>
                <a:latin typeface="Tahoma"/>
              </a:rPr>
              <a:t>KLIK OM DE STIJL TE BEWERKEN</a:t>
            </a:r>
            <a:endParaRPr lang="nl-BE" sz="4400" b="1" i="0" u="none" strike="noStrike" kern="1200" cap="none" spc="0" baseline="0" dirty="0">
              <a:solidFill>
                <a:srgbClr val="002757"/>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548689" y="-914400"/>
            <a:ext cx="4500557" cy="4500567"/>
          </a:xfrm>
          <a:prstGeom prst="rect">
            <a:avLst/>
          </a:prstGeom>
          <a:noFill/>
          <a:ln>
            <a:noFill/>
          </a:ln>
        </p:spPr>
      </p:pic>
    </p:spTree>
    <p:extLst>
      <p:ext uri="{BB962C8B-B14F-4D97-AF65-F5344CB8AC3E}">
        <p14:creationId xmlns:p14="http://schemas.microsoft.com/office/powerpoint/2010/main" val="105483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 Optie 2 Rood">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470901" y="590546"/>
            <a:ext cx="3389315" cy="1171575"/>
          </a:xfrm>
          <a:prstGeom prst="rect">
            <a:avLst/>
          </a:prstGeom>
          <a:noFill/>
          <a:ln>
            <a:noFill/>
          </a:ln>
        </p:spPr>
      </p:pic>
      <p:pic>
        <p:nvPicPr>
          <p:cNvPr id="3" name="Afbeelding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1078" y="-1616073"/>
            <a:ext cx="8099426" cy="8099426"/>
          </a:xfrm>
          <a:prstGeom prst="rect">
            <a:avLst/>
          </a:prstGeom>
          <a:noFill/>
          <a:ln>
            <a:noFill/>
          </a:ln>
        </p:spPr>
      </p:pic>
      <p:sp>
        <p:nvSpPr>
          <p:cNvPr id="4" name="Titel 1"/>
          <p:cNvSpPr txBox="1">
            <a:spLocks noGrp="1"/>
          </p:cNvSpPr>
          <p:nvPr>
            <p:ph type="title"/>
          </p:nvPr>
        </p:nvSpPr>
        <p:spPr>
          <a:xfrm>
            <a:off x="7118128" y="2717066"/>
            <a:ext cx="4741328" cy="2129216"/>
          </a:xfrm>
        </p:spPr>
        <p:txBody>
          <a:bodyPr anchor="t"/>
          <a:lstStyle>
            <a:lvl1pPr algn="r">
              <a:defRPr/>
            </a:lvl1pPr>
          </a:lstStyle>
          <a:p>
            <a:pPr lvl="0"/>
            <a:r>
              <a:rPr lang="nl-NL"/>
              <a:t>Klik om de stijl te bewerken</a:t>
            </a:r>
            <a:endParaRPr lang="nl-BE"/>
          </a:p>
        </p:txBody>
      </p:sp>
      <p:sp>
        <p:nvSpPr>
          <p:cNvPr id="5" name="Ondertitel 2"/>
          <p:cNvSpPr txBox="1">
            <a:spLocks noGrp="1"/>
          </p:cNvSpPr>
          <p:nvPr>
            <p:ph type="subTitle" idx="4294967295"/>
          </p:nvPr>
        </p:nvSpPr>
        <p:spPr>
          <a:xfrm>
            <a:off x="7118128" y="4846283"/>
            <a:ext cx="4741328" cy="1637781"/>
          </a:xfrm>
        </p:spPr>
        <p:txBody>
          <a:bodyPr anchor="ctr"/>
          <a:lstStyle>
            <a:lvl1pPr marL="0" indent="0" algn="r">
              <a:buNone/>
              <a:defRPr sz="2400">
                <a:solidFill>
                  <a:srgbClr val="FFFFFF"/>
                </a:solidFill>
              </a:defRPr>
            </a:lvl1pPr>
          </a:lstStyle>
          <a:p>
            <a:pPr lvl="0"/>
            <a:r>
              <a:rPr lang="nl-NL"/>
              <a:t>Klik om de ondertitelstijl van het model te bewerken</a:t>
            </a:r>
            <a:endParaRPr lang="nl-BE"/>
          </a:p>
        </p:txBody>
      </p:sp>
    </p:spTree>
    <p:extLst>
      <p:ext uri="{BB962C8B-B14F-4D97-AF65-F5344CB8AC3E}">
        <p14:creationId xmlns:p14="http://schemas.microsoft.com/office/powerpoint/2010/main" val="20896826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Optie 2 Wit">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81078" y="-1616073"/>
            <a:ext cx="8099426" cy="8099426"/>
          </a:xfrm>
          <a:prstGeom prst="rect">
            <a:avLst/>
          </a:prstGeom>
          <a:noFill/>
          <a:ln>
            <a:noFill/>
          </a:ln>
        </p:spPr>
      </p:pic>
      <p:sp>
        <p:nvSpPr>
          <p:cNvPr id="3" name="Rectangle 3"/>
          <p:cNvSpPr/>
          <p:nvPr/>
        </p:nvSpPr>
        <p:spPr>
          <a:xfrm>
            <a:off x="0" y="4846640"/>
            <a:ext cx="12191996" cy="164624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4" name="Afbeelding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5750" y="5183184"/>
            <a:ext cx="2760665" cy="955676"/>
          </a:xfrm>
          <a:prstGeom prst="rect">
            <a:avLst/>
          </a:prstGeom>
          <a:noFill/>
          <a:ln>
            <a:noFill/>
          </a:ln>
        </p:spPr>
      </p:pic>
      <p:sp>
        <p:nvSpPr>
          <p:cNvPr id="5" name="Titel 1"/>
          <p:cNvSpPr txBox="1">
            <a:spLocks noGrp="1"/>
          </p:cNvSpPr>
          <p:nvPr>
            <p:ph type="ctrTitle"/>
          </p:nvPr>
        </p:nvSpPr>
        <p:spPr>
          <a:xfrm>
            <a:off x="7118128" y="2717066"/>
            <a:ext cx="4741328" cy="2129216"/>
          </a:xfrm>
        </p:spPr>
        <p:txBody>
          <a:bodyPr anchor="t"/>
          <a:lstStyle>
            <a:lvl1pPr>
              <a:defRPr/>
            </a:lvl1pPr>
          </a:lstStyle>
          <a:p>
            <a:pPr lvl="0"/>
            <a:r>
              <a:rPr lang="nl-NL"/>
              <a:t>Klik om de stijl te bewerken</a:t>
            </a:r>
            <a:endParaRPr lang="nl-BE"/>
          </a:p>
        </p:txBody>
      </p:sp>
      <p:sp>
        <p:nvSpPr>
          <p:cNvPr id="6" name="Ondertitel 2"/>
          <p:cNvSpPr txBox="1">
            <a:spLocks noGrp="1"/>
          </p:cNvSpPr>
          <p:nvPr>
            <p:ph type="subTitle" idx="1"/>
          </p:nvPr>
        </p:nvSpPr>
        <p:spPr>
          <a:xfrm>
            <a:off x="7118128" y="4846283"/>
            <a:ext cx="4741328" cy="1637781"/>
          </a:xfrm>
        </p:spPr>
        <p:txBody>
          <a:bodyPr anchor="ctr"/>
          <a:lstStyle>
            <a:lvl1pPr marL="0" indent="0">
              <a:buNone/>
              <a:defRPr sz="2400">
                <a:solidFill>
                  <a:srgbClr val="FFFFFF"/>
                </a:solidFill>
              </a:defRPr>
            </a:lvl1pPr>
          </a:lstStyle>
          <a:p>
            <a:pPr lvl="0"/>
            <a:r>
              <a:rPr lang="nl-NL"/>
              <a:t>Klik om de ondertitelstijl van het model te bewerken</a:t>
            </a:r>
            <a:endParaRPr lang="nl-BE"/>
          </a:p>
        </p:txBody>
      </p:sp>
    </p:spTree>
    <p:extLst>
      <p:ext uri="{BB962C8B-B14F-4D97-AF65-F5344CB8AC3E}">
        <p14:creationId xmlns:p14="http://schemas.microsoft.com/office/powerpoint/2010/main" val="82016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sisslide met titel Optie 1">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9883" y="-601666"/>
            <a:ext cx="2246315" cy="2247896"/>
          </a:xfrm>
          <a:prstGeom prst="rect">
            <a:avLst/>
          </a:prstGeom>
          <a:noFill/>
          <a:ln>
            <a:noFill/>
          </a:ln>
        </p:spPr>
      </p:pic>
      <p:sp>
        <p:nvSpPr>
          <p:cNvPr id="3" name="Titel 1"/>
          <p:cNvSpPr txBox="1">
            <a:spLocks noGrp="1"/>
          </p:cNvSpPr>
          <p:nvPr>
            <p:ph type="title"/>
          </p:nvPr>
        </p:nvSpPr>
        <p:spPr>
          <a:xfrm>
            <a:off x="1876778" y="365129"/>
            <a:ext cx="9948333" cy="1281110"/>
          </a:xfrm>
        </p:spPr>
        <p:txBody>
          <a:bodyPr/>
          <a:lstStyle>
            <a:lvl1pPr>
              <a:defRPr/>
            </a:lvl1pPr>
          </a:lstStyle>
          <a:p>
            <a:pPr lvl="0"/>
            <a:r>
              <a:rPr lang="nl-NL"/>
              <a:t>Klik om de stijl te bewerken</a:t>
            </a:r>
            <a:endParaRPr lang="nl-BE"/>
          </a:p>
        </p:txBody>
      </p:sp>
      <p:sp>
        <p:nvSpPr>
          <p:cNvPr id="4" name="Tijdelijke aanduiding voor inhoud 2"/>
          <p:cNvSpPr txBox="1">
            <a:spLocks noGrp="1"/>
          </p:cNvSpPr>
          <p:nvPr>
            <p:ph idx="1"/>
          </p:nvPr>
        </p:nvSpPr>
        <p:spPr>
          <a:xfrm>
            <a:off x="1876778" y="1825627"/>
            <a:ext cx="9948333" cy="4750152"/>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3040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sisslide met titel Optie 2">
    <p:spTree>
      <p:nvGrpSpPr>
        <p:cNvPr id="1" name=""/>
        <p:cNvGrpSpPr/>
        <p:nvPr/>
      </p:nvGrpSpPr>
      <p:grpSpPr>
        <a:xfrm>
          <a:off x="0" y="0"/>
          <a:ext cx="0" cy="0"/>
          <a:chOff x="0" y="0"/>
          <a:chExt cx="0" cy="0"/>
        </a:xfrm>
      </p:grpSpPr>
      <p:sp>
        <p:nvSpPr>
          <p:cNvPr id="2" name="Rectangle 3"/>
          <p:cNvSpPr/>
          <p:nvPr/>
        </p:nvSpPr>
        <p:spPr>
          <a:xfrm>
            <a:off x="0" y="0"/>
            <a:ext cx="12191996" cy="164624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14325" y="365129"/>
            <a:ext cx="2627308" cy="909635"/>
          </a:xfrm>
          <a:prstGeom prst="rect">
            <a:avLst/>
          </a:prstGeom>
          <a:noFill/>
          <a:ln>
            <a:noFill/>
          </a:ln>
        </p:spPr>
      </p:pic>
      <p:sp>
        <p:nvSpPr>
          <p:cNvPr id="4" name="Titel 1"/>
          <p:cNvSpPr txBox="1">
            <a:spLocks noGrp="1"/>
          </p:cNvSpPr>
          <p:nvPr>
            <p:ph type="title"/>
          </p:nvPr>
        </p:nvSpPr>
        <p:spPr>
          <a:xfrm>
            <a:off x="1876778" y="365129"/>
            <a:ext cx="9948333" cy="1281110"/>
          </a:xfrm>
        </p:spPr>
        <p:txBody>
          <a:bodyPr/>
          <a:lstStyle>
            <a:lvl1pPr algn="r">
              <a:defRPr>
                <a:solidFill>
                  <a:srgbClr val="FFFFFF"/>
                </a:solidFill>
              </a:defRPr>
            </a:lvl1pPr>
          </a:lstStyle>
          <a:p>
            <a:pPr lvl="0"/>
            <a:r>
              <a:rPr lang="nl-NL"/>
              <a:t>Klik om de stijl te bewerken</a:t>
            </a:r>
            <a:endParaRPr lang="nl-BE"/>
          </a:p>
        </p:txBody>
      </p:sp>
      <p:sp>
        <p:nvSpPr>
          <p:cNvPr id="5" name="Tijdelijke aanduiding voor inhoud 2"/>
          <p:cNvSpPr txBox="1">
            <a:spLocks noGrp="1"/>
          </p:cNvSpPr>
          <p:nvPr>
            <p:ph idx="1"/>
          </p:nvPr>
        </p:nvSpPr>
        <p:spPr>
          <a:xfrm>
            <a:off x="1876778" y="1825627"/>
            <a:ext cx="9948333" cy="4242157"/>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3639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sisslide met titel Optie 3">
    <p:spTree>
      <p:nvGrpSpPr>
        <p:cNvPr id="1" name=""/>
        <p:cNvGrpSpPr/>
        <p:nvPr/>
      </p:nvGrpSpPr>
      <p:grpSpPr>
        <a:xfrm>
          <a:off x="0" y="0"/>
          <a:ext cx="0" cy="0"/>
          <a:chOff x="0" y="0"/>
          <a:chExt cx="0" cy="0"/>
        </a:xfrm>
      </p:grpSpPr>
      <p:sp>
        <p:nvSpPr>
          <p:cNvPr id="2" name="Rectangle 3"/>
          <p:cNvSpPr/>
          <p:nvPr/>
        </p:nvSpPr>
        <p:spPr>
          <a:xfrm>
            <a:off x="0" y="0"/>
            <a:ext cx="1720845" cy="685800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678" y="6146797"/>
            <a:ext cx="1589090" cy="550861"/>
          </a:xfrm>
          <a:prstGeom prst="rect">
            <a:avLst/>
          </a:prstGeom>
          <a:noFill/>
          <a:ln>
            <a:noFill/>
          </a:ln>
        </p:spPr>
      </p:pic>
      <p:sp>
        <p:nvSpPr>
          <p:cNvPr id="4" name="Titel 1"/>
          <p:cNvSpPr txBox="1">
            <a:spLocks noGrp="1"/>
          </p:cNvSpPr>
          <p:nvPr>
            <p:ph type="title"/>
          </p:nvPr>
        </p:nvSpPr>
        <p:spPr>
          <a:xfrm>
            <a:off x="1876778" y="365129"/>
            <a:ext cx="9948333" cy="1281110"/>
          </a:xfrm>
        </p:spPr>
        <p:txBody>
          <a:bodyPr/>
          <a:lstStyle>
            <a:lvl1pPr>
              <a:defRPr/>
            </a:lvl1pPr>
          </a:lstStyle>
          <a:p>
            <a:pPr lvl="0"/>
            <a:r>
              <a:rPr lang="nl-NL"/>
              <a:t>Klik om de stijl te bewerken</a:t>
            </a:r>
            <a:endParaRPr lang="nl-BE"/>
          </a:p>
        </p:txBody>
      </p:sp>
      <p:sp>
        <p:nvSpPr>
          <p:cNvPr id="5" name="Tijdelijke aanduiding voor inhoud 2"/>
          <p:cNvSpPr txBox="1">
            <a:spLocks noGrp="1"/>
          </p:cNvSpPr>
          <p:nvPr>
            <p:ph idx="1"/>
          </p:nvPr>
        </p:nvSpPr>
        <p:spPr>
          <a:xfrm>
            <a:off x="1876778" y="1825627"/>
            <a:ext cx="9948333" cy="4242157"/>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5069183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95FDF-C7D1-60A8-F677-B0CD83DD195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9F56D70-B583-E314-4E6A-3468BB0215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F96E71-2B72-B6D3-053C-4F1E793BFBF3}"/>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AA751B42-A91B-B63C-A281-A46E8BC8E36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2388B1-4BE8-2530-9877-C542E6295539}"/>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1505581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sisslide_ZonderTitel">
    <p:spTree>
      <p:nvGrpSpPr>
        <p:cNvPr id="1" name=""/>
        <p:cNvGrpSpPr/>
        <p:nvPr/>
      </p:nvGrpSpPr>
      <p:grpSpPr>
        <a:xfrm>
          <a:off x="0" y="0"/>
          <a:ext cx="0" cy="0"/>
          <a:chOff x="0" y="0"/>
          <a:chExt cx="0" cy="0"/>
        </a:xfrm>
      </p:grpSpPr>
      <p:sp>
        <p:nvSpPr>
          <p:cNvPr id="2" name="Rectangle 3"/>
          <p:cNvSpPr/>
          <p:nvPr/>
        </p:nvSpPr>
        <p:spPr>
          <a:xfrm>
            <a:off x="0" y="0"/>
            <a:ext cx="1720845" cy="685800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678" y="6146797"/>
            <a:ext cx="1589090" cy="550861"/>
          </a:xfrm>
          <a:prstGeom prst="rect">
            <a:avLst/>
          </a:prstGeom>
          <a:noFill/>
          <a:ln>
            <a:noFill/>
          </a:ln>
        </p:spPr>
      </p:pic>
      <p:sp>
        <p:nvSpPr>
          <p:cNvPr id="4" name="Tijdelijke aanduiding voor inhoud 2"/>
          <p:cNvSpPr txBox="1">
            <a:spLocks noGrp="1"/>
          </p:cNvSpPr>
          <p:nvPr>
            <p:ph idx="4294967295"/>
          </p:nvPr>
        </p:nvSpPr>
        <p:spPr>
          <a:xfrm>
            <a:off x="1876778" y="268111"/>
            <a:ext cx="9948333" cy="5799664"/>
          </a:xfrm>
        </p:spPr>
        <p:txBody>
          <a:bodyPr wrap="none"/>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245676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sisslide met 2 kolommen">
    <p:spTree>
      <p:nvGrpSpPr>
        <p:cNvPr id="1" name=""/>
        <p:cNvGrpSpPr/>
        <p:nvPr/>
      </p:nvGrpSpPr>
      <p:grpSpPr>
        <a:xfrm>
          <a:off x="0" y="0"/>
          <a:ext cx="0" cy="0"/>
          <a:chOff x="0" y="0"/>
          <a:chExt cx="0" cy="0"/>
        </a:xfrm>
      </p:grpSpPr>
      <p:sp>
        <p:nvSpPr>
          <p:cNvPr id="2" name="Rectangle 3"/>
          <p:cNvSpPr/>
          <p:nvPr/>
        </p:nvSpPr>
        <p:spPr>
          <a:xfrm>
            <a:off x="0" y="0"/>
            <a:ext cx="1720845" cy="685800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678" y="6146797"/>
            <a:ext cx="1589090" cy="550861"/>
          </a:xfrm>
          <a:prstGeom prst="rect">
            <a:avLst/>
          </a:prstGeom>
          <a:noFill/>
          <a:ln>
            <a:noFill/>
          </a:ln>
        </p:spPr>
      </p:pic>
      <p:sp>
        <p:nvSpPr>
          <p:cNvPr id="4" name="Tijdelijke aanduiding voor inhoud 2"/>
          <p:cNvSpPr txBox="1">
            <a:spLocks noGrp="1"/>
          </p:cNvSpPr>
          <p:nvPr>
            <p:ph idx="4294967295"/>
          </p:nvPr>
        </p:nvSpPr>
        <p:spPr>
          <a:xfrm>
            <a:off x="1862669" y="268111"/>
            <a:ext cx="4247616" cy="5799664"/>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inhoud 2"/>
          <p:cNvSpPr txBox="1">
            <a:spLocks noGrp="1"/>
          </p:cNvSpPr>
          <p:nvPr>
            <p:ph idx="4294967295"/>
          </p:nvPr>
        </p:nvSpPr>
        <p:spPr>
          <a:xfrm>
            <a:off x="6347179" y="265285"/>
            <a:ext cx="5421486" cy="5799664"/>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5674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sslide met 1 kolom + beeld">
    <p:spTree>
      <p:nvGrpSpPr>
        <p:cNvPr id="1" name=""/>
        <p:cNvGrpSpPr/>
        <p:nvPr/>
      </p:nvGrpSpPr>
      <p:grpSpPr>
        <a:xfrm>
          <a:off x="0" y="0"/>
          <a:ext cx="0" cy="0"/>
          <a:chOff x="0" y="0"/>
          <a:chExt cx="0" cy="0"/>
        </a:xfrm>
      </p:grpSpPr>
      <p:sp>
        <p:nvSpPr>
          <p:cNvPr id="2" name="Rectangle 3"/>
          <p:cNvSpPr/>
          <p:nvPr/>
        </p:nvSpPr>
        <p:spPr>
          <a:xfrm>
            <a:off x="0" y="0"/>
            <a:ext cx="1720845" cy="6858000"/>
          </a:xfrm>
          <a:prstGeom prst="rect">
            <a:avLst/>
          </a:prstGeom>
          <a:solidFill>
            <a:srgbClr val="E0004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678" y="6146797"/>
            <a:ext cx="1589090" cy="550861"/>
          </a:xfrm>
          <a:prstGeom prst="rect">
            <a:avLst/>
          </a:prstGeom>
          <a:noFill/>
          <a:ln>
            <a:noFill/>
          </a:ln>
        </p:spPr>
      </p:pic>
      <p:sp>
        <p:nvSpPr>
          <p:cNvPr id="4" name="Tijdelijke aanduiding voor inhoud 2"/>
          <p:cNvSpPr txBox="1">
            <a:spLocks noGrp="1"/>
          </p:cNvSpPr>
          <p:nvPr>
            <p:ph idx="4294967295"/>
          </p:nvPr>
        </p:nvSpPr>
        <p:spPr>
          <a:xfrm>
            <a:off x="1862669" y="268111"/>
            <a:ext cx="4247616" cy="5799664"/>
          </a:xfrm>
        </p:spPr>
        <p:txBody>
          <a:bodyPr/>
          <a:lstStyle>
            <a:lvl1pPr marL="352428" indent="-352428">
              <a:buClr>
                <a:srgbClr val="E00049"/>
              </a:buClr>
              <a:buFont typeface="Arial" pitchFamily="34"/>
              <a:defRPr>
                <a:solidFill>
                  <a:srgbClr val="002757"/>
                </a:solidFill>
              </a:defRPr>
            </a:lvl1pPr>
            <a:lvl2pPr marL="800100" indent="-342900">
              <a:buClr>
                <a:srgbClr val="002757"/>
              </a:buClr>
              <a:buFont typeface="Wingdings"/>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Picture Placeholder 5"/>
          <p:cNvSpPr txBox="1">
            <a:spLocks noGrp="1"/>
          </p:cNvSpPr>
          <p:nvPr>
            <p:ph type="pic" idx="4294967295"/>
          </p:nvPr>
        </p:nvSpPr>
        <p:spPr>
          <a:xfrm>
            <a:off x="6378570" y="0"/>
            <a:ext cx="5813426" cy="6858000"/>
          </a:xfrm>
        </p:spPr>
        <p:txBody>
          <a:bodyPr/>
          <a:lstStyle>
            <a:lvl1pPr>
              <a:defRPr/>
            </a:lvl1pPr>
          </a:lstStyle>
          <a:p>
            <a:pPr lvl="0"/>
            <a:r>
              <a:rPr lang="nl-NL" dirty="0"/>
              <a:t>Klik op het pictogram als u een afbeelding wilt toevoegen</a:t>
            </a:r>
            <a:endParaRPr lang="en-US" dirty="0"/>
          </a:p>
        </p:txBody>
      </p:sp>
    </p:spTree>
    <p:extLst>
      <p:ext uri="{BB962C8B-B14F-4D97-AF65-F5344CB8AC3E}">
        <p14:creationId xmlns:p14="http://schemas.microsoft.com/office/powerpoint/2010/main" val="4038700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sis slide beeld + logo rood">
    <p:spTree>
      <p:nvGrpSpPr>
        <p:cNvPr id="1" name=""/>
        <p:cNvGrpSpPr/>
        <p:nvPr/>
      </p:nvGrpSpPr>
      <p:grpSpPr>
        <a:xfrm>
          <a:off x="0" y="0"/>
          <a:ext cx="0" cy="0"/>
          <a:chOff x="0" y="0"/>
          <a:chExt cx="0" cy="0"/>
        </a:xfrm>
      </p:grpSpPr>
      <p:pic>
        <p:nvPicPr>
          <p:cNvPr id="2" name="Afbeelding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6395" y="-441326"/>
            <a:ext cx="2160590" cy="2160590"/>
          </a:xfrm>
          <a:prstGeom prst="rect">
            <a:avLst/>
          </a:prstGeom>
          <a:noFill/>
          <a:ln>
            <a:noFill/>
          </a:ln>
        </p:spPr>
      </p:pic>
      <p:sp>
        <p:nvSpPr>
          <p:cNvPr id="3" name="Picture Placeholder 4"/>
          <p:cNvSpPr txBox="1">
            <a:spLocks noGrp="1"/>
          </p:cNvSpPr>
          <p:nvPr>
            <p:ph type="pic" idx="4294967295"/>
          </p:nvPr>
        </p:nvSpPr>
        <p:spPr>
          <a:xfrm>
            <a:off x="1904996" y="0"/>
            <a:ext cx="10287000" cy="6858000"/>
          </a:xfrm>
        </p:spPr>
        <p:txBody>
          <a:bodyPr/>
          <a:lstStyle>
            <a:lvl1pPr>
              <a:defRPr/>
            </a:lvl1pPr>
          </a:lstStyle>
          <a:p>
            <a:pPr lvl="0"/>
            <a:r>
              <a:rPr lang="nl-NL" dirty="0"/>
              <a:t>Klik op het pictogram als u een afbeelding wilt toevoegen</a:t>
            </a:r>
            <a:endParaRPr lang="en-US" dirty="0"/>
          </a:p>
        </p:txBody>
      </p:sp>
    </p:spTree>
    <p:extLst>
      <p:ext uri="{BB962C8B-B14F-4D97-AF65-F5344CB8AC3E}">
        <p14:creationId xmlns:p14="http://schemas.microsoft.com/office/powerpoint/2010/main" val="386433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sis slide beeld + logo blauw">
    <p:spTree>
      <p:nvGrpSpPr>
        <p:cNvPr id="1" name=""/>
        <p:cNvGrpSpPr/>
        <p:nvPr/>
      </p:nvGrpSpPr>
      <p:grpSpPr>
        <a:xfrm>
          <a:off x="0" y="0"/>
          <a:ext cx="0" cy="0"/>
          <a:chOff x="0" y="0"/>
          <a:chExt cx="0" cy="0"/>
        </a:xfrm>
      </p:grpSpPr>
      <p:sp>
        <p:nvSpPr>
          <p:cNvPr id="2" name="Rectangle 3"/>
          <p:cNvSpPr/>
          <p:nvPr/>
        </p:nvSpPr>
        <p:spPr>
          <a:xfrm>
            <a:off x="0" y="0"/>
            <a:ext cx="1720845" cy="6858000"/>
          </a:xfrm>
          <a:prstGeom prst="rect">
            <a:avLst/>
          </a:prstGeom>
          <a:solidFill>
            <a:srgbClr val="002757"/>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Tahoma"/>
            </a:endParaRPr>
          </a:p>
        </p:txBody>
      </p:sp>
      <p:pic>
        <p:nvPicPr>
          <p:cNvPr id="3" name="Afbeelding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54027" y="-487366"/>
            <a:ext cx="2158998" cy="2158998"/>
          </a:xfrm>
          <a:prstGeom prst="rect">
            <a:avLst/>
          </a:prstGeom>
          <a:noFill/>
          <a:ln>
            <a:noFill/>
          </a:ln>
        </p:spPr>
      </p:pic>
      <p:sp>
        <p:nvSpPr>
          <p:cNvPr id="4" name="Picture Placeholder 4"/>
          <p:cNvSpPr txBox="1">
            <a:spLocks noGrp="1"/>
          </p:cNvSpPr>
          <p:nvPr>
            <p:ph type="pic" idx="4294967295"/>
          </p:nvPr>
        </p:nvSpPr>
        <p:spPr>
          <a:xfrm>
            <a:off x="1904996" y="0"/>
            <a:ext cx="10287000" cy="6858000"/>
          </a:xfrm>
        </p:spPr>
        <p:txBody>
          <a:bodyPr/>
          <a:lstStyle>
            <a:lvl1pPr>
              <a:defRPr/>
            </a:lvl1pPr>
          </a:lstStyle>
          <a:p>
            <a:pPr lvl="0"/>
            <a:r>
              <a:rPr lang="nl-NL" dirty="0"/>
              <a:t>Klik op het pictogram als u een afbeelding wilt toevoegen</a:t>
            </a:r>
            <a:endParaRPr lang="en-US" dirty="0"/>
          </a:p>
        </p:txBody>
      </p:sp>
    </p:spTree>
    <p:extLst>
      <p:ext uri="{BB962C8B-B14F-4D97-AF65-F5344CB8AC3E}">
        <p14:creationId xmlns:p14="http://schemas.microsoft.com/office/powerpoint/2010/main" val="684363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txBox="1">
            <a:spLocks noGrp="1"/>
          </p:cNvSpPr>
          <p:nvPr>
            <p:ph type="dt" sz="quarter" idx="7"/>
          </p:nvPr>
        </p:nvSpPr>
        <p:spPr>
          <a:xfrm>
            <a:off x="609603" y="6356351"/>
            <a:ext cx="2844798"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nl-NL" sz="1800" b="0" i="0" u="none" strike="noStrike" kern="1200" cap="none" spc="0" baseline="0">
                <a:solidFill>
                  <a:srgbClr val="000000"/>
                </a:solidFill>
                <a:uFillTx/>
                <a:latin typeface="Tahoma" pitchFamily="34"/>
              </a:defRPr>
            </a:lvl1pPr>
          </a:lstStyle>
          <a:p>
            <a:pPr lvl="0"/>
            <a:fld id="{623FF517-69D7-4F29-BA99-D8D5C2484036}" type="datetime1">
              <a:rPr lang="nl-NL"/>
              <a:pPr lvl="0"/>
              <a:t>14-5-2025</a:t>
            </a:fld>
            <a:endParaRPr lang="nl-NL" dirty="0"/>
          </a:p>
        </p:txBody>
      </p:sp>
      <p:sp>
        <p:nvSpPr>
          <p:cNvPr id="3" name="Tijdelijke aanduiding voor voettekst 2"/>
          <p:cNvSpPr txBox="1">
            <a:spLocks noGrp="1"/>
          </p:cNvSpPr>
          <p:nvPr>
            <p:ph type="ftr" sz="quarter" idx="9"/>
          </p:nvPr>
        </p:nvSpPr>
        <p:spPr>
          <a:xfrm>
            <a:off x="4165604" y="6356351"/>
            <a:ext cx="3860797"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nl-NL" sz="1800" b="0" i="0" u="none" strike="noStrike" kern="1200" cap="none" spc="0" baseline="0">
                <a:solidFill>
                  <a:srgbClr val="000000"/>
                </a:solidFill>
                <a:uFillTx/>
                <a:latin typeface="Tahoma" pitchFamily="34"/>
              </a:defRPr>
            </a:lvl1pPr>
          </a:lstStyle>
          <a:p>
            <a:pPr lvl="0"/>
            <a:endParaRPr lang="nl-NL" dirty="0"/>
          </a:p>
        </p:txBody>
      </p:sp>
      <p:sp>
        <p:nvSpPr>
          <p:cNvPr id="4" name="Tijdelijke aanduiding voor dianummer 3"/>
          <p:cNvSpPr txBox="1">
            <a:spLocks noGrp="1"/>
          </p:cNvSpPr>
          <p:nvPr>
            <p:ph type="sldNum" sz="quarter" idx="8"/>
          </p:nvPr>
        </p:nvSpPr>
        <p:spPr>
          <a:xfrm>
            <a:off x="8737604" y="6356351"/>
            <a:ext cx="2844798" cy="365129"/>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nl-NL" sz="1800" b="0" i="0" u="none" strike="noStrike" kern="1200" cap="none" spc="0" baseline="0">
                <a:solidFill>
                  <a:srgbClr val="000000"/>
                </a:solidFill>
                <a:uFillTx/>
                <a:latin typeface="Tahoma" pitchFamily="34"/>
              </a:defRPr>
            </a:lvl1pPr>
          </a:lstStyle>
          <a:p>
            <a:pPr lvl="0"/>
            <a:fld id="{C919B865-D527-4397-8F3C-CD24399C09D7}" type="slidenum">
              <a:t>‹nr.›</a:t>
            </a:fld>
            <a:endParaRPr lang="nl-NL" dirty="0"/>
          </a:p>
        </p:txBody>
      </p:sp>
    </p:spTree>
    <p:extLst>
      <p:ext uri="{BB962C8B-B14F-4D97-AF65-F5344CB8AC3E}">
        <p14:creationId xmlns:p14="http://schemas.microsoft.com/office/powerpoint/2010/main" val="186534228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datum 3">
            <a:extLst>
              <a:ext uri="{FF2B5EF4-FFF2-40B4-BE49-F238E27FC236}">
                <a16:creationId xmlns:a16="http://schemas.microsoft.com/office/drawing/2014/main" id="{73E3C000-BF7E-0DBE-8864-7487DECCB3D7}"/>
              </a:ext>
            </a:extLst>
          </p:cNvPr>
          <p:cNvSpPr>
            <a:spLocks noGrp="1"/>
          </p:cNvSpPr>
          <p:nvPr>
            <p:ph type="dt" sz="half" idx="10"/>
          </p:nvPr>
        </p:nvSpPr>
        <p:spPr/>
        <p:txBody>
          <a:bodyPr/>
          <a:lstStyle>
            <a:lvl1pPr>
              <a:defRPr/>
            </a:lvl1pPr>
          </a:lstStyle>
          <a:p>
            <a:pPr>
              <a:defRPr/>
            </a:pPr>
            <a:fld id="{BDAB7EE6-9DA8-4E92-8094-40D9CEB263BC}" type="datetimeFigureOut">
              <a:rPr lang="nl-BE"/>
              <a:pPr>
                <a:defRPr/>
              </a:pPr>
              <a:t>14/05/2025</a:t>
            </a:fld>
            <a:endParaRPr lang="nl-BE" dirty="0"/>
          </a:p>
        </p:txBody>
      </p:sp>
      <p:sp>
        <p:nvSpPr>
          <p:cNvPr id="4" name="Tijdelijke aanduiding voor voettekst 4">
            <a:extLst>
              <a:ext uri="{FF2B5EF4-FFF2-40B4-BE49-F238E27FC236}">
                <a16:creationId xmlns:a16="http://schemas.microsoft.com/office/drawing/2014/main" id="{3C142CDC-F15D-0C70-B37E-3C282B90E2E2}"/>
              </a:ext>
            </a:extLst>
          </p:cNvPr>
          <p:cNvSpPr>
            <a:spLocks noGrp="1"/>
          </p:cNvSpPr>
          <p:nvPr>
            <p:ph type="ftr" sz="quarter" idx="11"/>
          </p:nvPr>
        </p:nvSpPr>
        <p:spPr/>
        <p:txBody>
          <a:bodyPr/>
          <a:lstStyle>
            <a:lvl1pPr>
              <a:defRPr/>
            </a:lvl1pPr>
          </a:lstStyle>
          <a:p>
            <a:pPr>
              <a:defRPr/>
            </a:pPr>
            <a:endParaRPr lang="nl-BE" dirty="0"/>
          </a:p>
        </p:txBody>
      </p:sp>
      <p:sp>
        <p:nvSpPr>
          <p:cNvPr id="5" name="Tijdelijke aanduiding voor dianummer 5">
            <a:extLst>
              <a:ext uri="{FF2B5EF4-FFF2-40B4-BE49-F238E27FC236}">
                <a16:creationId xmlns:a16="http://schemas.microsoft.com/office/drawing/2014/main" id="{F5B2DB8B-774B-9B75-B182-838C19472E80}"/>
              </a:ext>
            </a:extLst>
          </p:cNvPr>
          <p:cNvSpPr>
            <a:spLocks noGrp="1"/>
          </p:cNvSpPr>
          <p:nvPr>
            <p:ph type="sldNum" sz="quarter" idx="12"/>
          </p:nvPr>
        </p:nvSpPr>
        <p:spPr/>
        <p:txBody>
          <a:bodyPr/>
          <a:lstStyle>
            <a:lvl1pPr>
              <a:defRPr/>
            </a:lvl1pPr>
          </a:lstStyle>
          <a:p>
            <a:pPr>
              <a:defRPr/>
            </a:pPr>
            <a:fld id="{2AA77CF4-51A0-465E-BE81-1A0E4D071CCD}" type="slidenum">
              <a:rPr lang="nl-BE"/>
              <a:pPr>
                <a:defRPr/>
              </a:pPr>
              <a:t>‹nr.›</a:t>
            </a:fld>
            <a:endParaRPr lang="nl-BE" dirty="0"/>
          </a:p>
        </p:txBody>
      </p:sp>
    </p:spTree>
    <p:extLst>
      <p:ext uri="{BB962C8B-B14F-4D97-AF65-F5344CB8AC3E}">
        <p14:creationId xmlns:p14="http://schemas.microsoft.com/office/powerpoint/2010/main" val="601069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extLst>
      <p:ext uri="{BB962C8B-B14F-4D97-AF65-F5344CB8AC3E}">
        <p14:creationId xmlns:p14="http://schemas.microsoft.com/office/powerpoint/2010/main" val="25759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70F5A-8C54-AF95-4CC3-35DAFE1402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18112F6-7B99-2168-FE16-F6BD4407C3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64E99D-389D-CE21-D939-19F87CDC07D0}"/>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AB018B2B-4D12-B64D-A136-16CE7A38776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2479AF5-02D8-2BF0-57AE-783B7F44E4B0}"/>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321547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7D8A7-BFEC-061F-F49A-0C10D072F3E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03B302-B890-8B36-3479-D9817D8DBE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08F5464F-97CF-5EE0-43DC-3C4889443B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480363A-5BC2-57CF-1899-A86736428533}"/>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6" name="Tijdelijke aanduiding voor voettekst 5">
            <a:extLst>
              <a:ext uri="{FF2B5EF4-FFF2-40B4-BE49-F238E27FC236}">
                <a16:creationId xmlns:a16="http://schemas.microsoft.com/office/drawing/2014/main" id="{B485270F-6B7F-3A48-2633-B87EE3FCBC0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19FF2C7-78E7-4FCA-3A3C-2B0A43306891}"/>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219853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0460F-F4D3-3D03-FE50-2EFC4D5F26C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C4C8A6-93E9-95BE-120C-59365229B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A891B18-DAEB-63B8-F302-9D6FA9D24CC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0113545-D8A7-AE55-1C82-BFD7FE925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29DA972-1F0B-9164-A65B-67922805FA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F13884E-B9CA-72AD-F045-6D0F844B67BC}"/>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8" name="Tijdelijke aanduiding voor voettekst 7">
            <a:extLst>
              <a:ext uri="{FF2B5EF4-FFF2-40B4-BE49-F238E27FC236}">
                <a16:creationId xmlns:a16="http://schemas.microsoft.com/office/drawing/2014/main" id="{8394A640-5011-7E0F-1BF6-737B44A7871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AE93E606-0ACF-1713-4013-1AC6C1159792}"/>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132639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74990-FDB8-33AF-CCAC-8F4D38F0728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F685F7B-D0B2-D2E3-BADD-1BF5105F8B18}"/>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4" name="Tijdelijke aanduiding voor voettekst 3">
            <a:extLst>
              <a:ext uri="{FF2B5EF4-FFF2-40B4-BE49-F238E27FC236}">
                <a16:creationId xmlns:a16="http://schemas.microsoft.com/office/drawing/2014/main" id="{DE163B11-D2A6-3132-8AC3-486D5B6130F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19A0CB6-F834-C461-DBCC-574522D244E7}"/>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347235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8A9AE2-4307-FCC0-9BC5-6DF49FD3F9CD}"/>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3" name="Tijdelijke aanduiding voor voettekst 2">
            <a:extLst>
              <a:ext uri="{FF2B5EF4-FFF2-40B4-BE49-F238E27FC236}">
                <a16:creationId xmlns:a16="http://schemas.microsoft.com/office/drawing/2014/main" id="{1A30F985-E980-7134-4D07-27691B292E2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8C5703A-F45D-0583-BF01-85D48C184B17}"/>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130991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C898D-0C66-213D-6FD7-8FAA72EFFA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A1C1A42-9BB4-C09A-6489-134893CC8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A8EA4D2-8991-4385-C885-1401BD363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D187D1-22CA-CCD2-AF73-3C506A006E47}"/>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6" name="Tijdelijke aanduiding voor voettekst 5">
            <a:extLst>
              <a:ext uri="{FF2B5EF4-FFF2-40B4-BE49-F238E27FC236}">
                <a16:creationId xmlns:a16="http://schemas.microsoft.com/office/drawing/2014/main" id="{15D55879-1083-CD12-BA20-48FD3C3BF9C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0B0C9D2-318A-4FEA-BDDE-19D9A0102C60}"/>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173861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6DAD7-0478-C43E-B266-900D39A967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10DB5AF-9654-1097-D105-582013D35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8BCC665-268A-3F8B-42A8-031928394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02DBB26-9989-372C-1C3F-B8565E0D5231}"/>
              </a:ext>
            </a:extLst>
          </p:cNvPr>
          <p:cNvSpPr>
            <a:spLocks noGrp="1"/>
          </p:cNvSpPr>
          <p:nvPr>
            <p:ph type="dt" sz="half" idx="10"/>
          </p:nvPr>
        </p:nvSpPr>
        <p:spPr/>
        <p:txBody>
          <a:bodyPr/>
          <a:lstStyle/>
          <a:p>
            <a:fld id="{2629A401-B266-43B0-91E4-82C0C6D89081}" type="datetimeFigureOut">
              <a:rPr lang="nl-BE" smtClean="0"/>
              <a:t>14/05/2025</a:t>
            </a:fld>
            <a:endParaRPr lang="nl-BE"/>
          </a:p>
        </p:txBody>
      </p:sp>
      <p:sp>
        <p:nvSpPr>
          <p:cNvPr id="6" name="Tijdelijke aanduiding voor voettekst 5">
            <a:extLst>
              <a:ext uri="{FF2B5EF4-FFF2-40B4-BE49-F238E27FC236}">
                <a16:creationId xmlns:a16="http://schemas.microsoft.com/office/drawing/2014/main" id="{69E45016-FCDC-79AD-FBA2-8B33ECE3D65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44AFE7B-CC81-E259-810E-B50DA05F7A34}"/>
              </a:ext>
            </a:extLst>
          </p:cNvPr>
          <p:cNvSpPr>
            <a:spLocks noGrp="1"/>
          </p:cNvSpPr>
          <p:nvPr>
            <p:ph type="sldNum" sz="quarter" idx="12"/>
          </p:nvPr>
        </p:nvSpPr>
        <p:spPr/>
        <p:txBody>
          <a:bodyPr/>
          <a:lstStyle/>
          <a:p>
            <a:fld id="{E4DDD31D-7207-4778-BB42-B723D66CB898}" type="slidenum">
              <a:rPr lang="nl-BE" smtClean="0"/>
              <a:t>‹nr.›</a:t>
            </a:fld>
            <a:endParaRPr lang="nl-BE"/>
          </a:p>
        </p:txBody>
      </p:sp>
    </p:spTree>
    <p:extLst>
      <p:ext uri="{BB962C8B-B14F-4D97-AF65-F5344CB8AC3E}">
        <p14:creationId xmlns:p14="http://schemas.microsoft.com/office/powerpoint/2010/main" val="278954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B61880C-2D61-F227-F74D-19CCF203D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1B388A6-FFCE-B754-3C09-F432F63B7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45619A9-A337-0EE9-A613-03DF4E028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29A401-B266-43B0-91E4-82C0C6D89081}" type="datetimeFigureOut">
              <a:rPr lang="nl-BE" smtClean="0"/>
              <a:t>14/05/2025</a:t>
            </a:fld>
            <a:endParaRPr lang="nl-BE"/>
          </a:p>
        </p:txBody>
      </p:sp>
      <p:sp>
        <p:nvSpPr>
          <p:cNvPr id="5" name="Tijdelijke aanduiding voor voettekst 4">
            <a:extLst>
              <a:ext uri="{FF2B5EF4-FFF2-40B4-BE49-F238E27FC236}">
                <a16:creationId xmlns:a16="http://schemas.microsoft.com/office/drawing/2014/main" id="{D78E92B3-3352-6046-8E3F-8D80596CD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59627E03-C4DC-8294-5485-B9546554B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DDD31D-7207-4778-BB42-B723D66CB898}" type="slidenum">
              <a:rPr lang="nl-BE" smtClean="0"/>
              <a:t>‹nr.›</a:t>
            </a:fld>
            <a:endParaRPr lang="nl-BE"/>
          </a:p>
        </p:txBody>
      </p:sp>
    </p:spTree>
    <p:extLst>
      <p:ext uri="{BB962C8B-B14F-4D97-AF65-F5344CB8AC3E}">
        <p14:creationId xmlns:p14="http://schemas.microsoft.com/office/powerpoint/2010/main" val="1995360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nl-NL"/>
              <a:t>KLIK OM DE STIJL TE BEWERKEN</a:t>
            </a:r>
            <a:endParaRPr lang="nl-BE"/>
          </a:p>
        </p:txBody>
      </p:sp>
      <p:sp>
        <p:nvSpPr>
          <p:cNvPr id="3" name="Tijdelijke aanduiding voor tekst 2"/>
          <p:cNvSpPr txBox="1">
            <a:spLocks noGrp="1"/>
          </p:cNvSpPr>
          <p:nvPr>
            <p:ph type="body" idx="1"/>
          </p:nvPr>
        </p:nvSpPr>
        <p:spPr>
          <a:xfrm>
            <a:off x="838203" y="1825627"/>
            <a:ext cx="10515600" cy="4749795"/>
          </a:xfrm>
          <a:prstGeom prst="rect">
            <a:avLst/>
          </a:prstGeom>
          <a:noFill/>
          <a:ln>
            <a:noFill/>
          </a:ln>
        </p:spPr>
        <p:txBody>
          <a:bodyPr vert="horz" wrap="square" lIns="91440" tIns="45720" rIns="91440" bIns="45720" anchor="t" anchorCtr="0" compatLnSpc="1"/>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36740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marL="0" marR="0" lvl="0" indent="0" algn="l" defTabSz="914400" rtl="0" fontAlgn="auto" hangingPunct="1">
        <a:lnSpc>
          <a:spcPct val="90000"/>
        </a:lnSpc>
        <a:spcBef>
          <a:spcPts val="0"/>
        </a:spcBef>
        <a:spcAft>
          <a:spcPts val="0"/>
        </a:spcAft>
        <a:buNone/>
        <a:tabLst/>
        <a:defRPr lang="nl-NL" sz="4800" b="0" i="0" u="none" strike="noStrike" kern="1200" cap="none" spc="0" baseline="0">
          <a:solidFill>
            <a:srgbClr val="002757"/>
          </a:solidFill>
          <a:uFillTx/>
          <a:latin typeface="Tahoma"/>
        </a:defRPr>
      </a:lvl1pPr>
    </p:titleStyle>
    <p:bodyStyle>
      <a:lvl1pPr marL="228600" marR="0" lvl="0" indent="-228600" algn="l" defTabSz="914400" rtl="0" fontAlgn="auto" hangingPunct="1">
        <a:lnSpc>
          <a:spcPct val="90000"/>
        </a:lnSpc>
        <a:spcBef>
          <a:spcPts val="1000"/>
        </a:spcBef>
        <a:spcAft>
          <a:spcPts val="0"/>
        </a:spcAft>
        <a:buSzPct val="100000"/>
        <a:buFont typeface="Arial"/>
        <a:buChar char="•"/>
        <a:tabLst/>
        <a:defRPr lang="nl-NL" sz="2800" b="0" i="0" u="none" strike="noStrike" kern="1200" cap="none" spc="0" baseline="0">
          <a:solidFill>
            <a:srgbClr val="000000"/>
          </a:solidFill>
          <a:uFillTx/>
          <a:latin typeface="Tahoma"/>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l-NL" sz="2400" b="0" i="0" u="none" strike="noStrike" kern="1200" cap="none" spc="0" baseline="0">
          <a:solidFill>
            <a:srgbClr val="000000"/>
          </a:solidFill>
          <a:uFillTx/>
          <a:latin typeface="Tahoma"/>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l-NL" sz="2000" b="0" i="0" u="none" strike="noStrike" kern="1200" cap="none" spc="0" baseline="0">
          <a:solidFill>
            <a:srgbClr val="000000"/>
          </a:solidFill>
          <a:uFillTx/>
          <a:latin typeface="Tahoma"/>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l-NL" sz="1800" b="0" i="0" u="none" strike="noStrike" kern="1200" cap="none" spc="0" baseline="0">
          <a:solidFill>
            <a:srgbClr val="000000"/>
          </a:solidFill>
          <a:uFillTx/>
          <a:latin typeface="Tahoma"/>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l-NL" sz="1800" b="0" i="0" u="none" strike="noStrike" kern="1200" cap="none" spc="0" baseline="0">
          <a:solidFill>
            <a:srgbClr val="000000"/>
          </a:solidFill>
          <a:uFillTx/>
          <a:latin typeface="Tahoma"/>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hyperlink" Target="http://chemieleerkracht.blackbox.website/wp-content/uploads/2025/04/Opd13-ChemCollective-basis.docx"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hyperlink" Target="http://chemieleerkracht.blackbox.website/index.php/film-animaties/"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hemcollective.org/home" TargetMode="Externa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4FCE-3D91-5A82-EE9D-2C111D1427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CA9F25F-61FB-284B-6AF7-57DE9BE86F4D}"/>
              </a:ext>
            </a:extLst>
          </p:cNvPr>
          <p:cNvSpPr>
            <a:spLocks noGrp="1"/>
          </p:cNvSpPr>
          <p:nvPr>
            <p:ph type="title"/>
          </p:nvPr>
        </p:nvSpPr>
        <p:spPr>
          <a:xfrm>
            <a:off x="1876778" y="365129"/>
            <a:ext cx="9948333" cy="1281110"/>
          </a:xfrm>
        </p:spPr>
        <p:txBody>
          <a:bodyPr wrap="square" anchor="ctr">
            <a:normAutofit fontScale="90000"/>
          </a:bodyPr>
          <a:lstStyle/>
          <a:p>
            <a:r>
              <a:rPr lang="en-US" dirty="0"/>
              <a:t>Methode13:Redoxreactie en ChemCollective</a:t>
            </a:r>
          </a:p>
        </p:txBody>
      </p:sp>
      <p:pic>
        <p:nvPicPr>
          <p:cNvPr id="2" name="Afbeelding 1">
            <a:extLst>
              <a:ext uri="{FF2B5EF4-FFF2-40B4-BE49-F238E27FC236}">
                <a16:creationId xmlns:a16="http://schemas.microsoft.com/office/drawing/2014/main" id="{CA8A7F31-A92E-644A-D161-07C42F9A718E}"/>
              </a:ext>
            </a:extLst>
          </p:cNvPr>
          <p:cNvPicPr>
            <a:picLocks noChangeAspect="1"/>
          </p:cNvPicPr>
          <p:nvPr/>
        </p:nvPicPr>
        <p:blipFill>
          <a:blip r:embed="rId3"/>
          <a:stretch>
            <a:fillRect/>
          </a:stretch>
        </p:blipFill>
        <p:spPr>
          <a:xfrm>
            <a:off x="2628588" y="1825627"/>
            <a:ext cx="8444712" cy="4750152"/>
          </a:xfrm>
          <a:prstGeom prst="rect">
            <a:avLst/>
          </a:prstGeom>
          <a:noFill/>
        </p:spPr>
      </p:pic>
    </p:spTree>
    <p:extLst>
      <p:ext uri="{BB962C8B-B14F-4D97-AF65-F5344CB8AC3E}">
        <p14:creationId xmlns:p14="http://schemas.microsoft.com/office/powerpoint/2010/main" val="130181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7864B-B5B8-B54D-F838-819F77BC4C6C}"/>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1065AE8A-6350-9E3C-84FC-6E99F9BFF211}"/>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58141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CC19-AD21-5E0D-38E4-F311A360248A}"/>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E308BF69-7E89-1930-3777-5792A11162D8}"/>
              </a:ext>
            </a:extLst>
          </p:cNvPr>
          <p:cNvPicPr>
            <a:picLocks noChangeAspect="1"/>
          </p:cNvPicPr>
          <p:nvPr/>
        </p:nvPicPr>
        <p:blipFill>
          <a:blip r:embed="rId3"/>
          <a:stretch>
            <a:fillRect/>
          </a:stretch>
        </p:blipFill>
        <p:spPr>
          <a:xfrm>
            <a:off x="0" y="0"/>
            <a:ext cx="9335309" cy="5357324"/>
          </a:xfrm>
          <a:prstGeom prst="rect">
            <a:avLst/>
          </a:prstGeom>
        </p:spPr>
      </p:pic>
      <p:sp>
        <p:nvSpPr>
          <p:cNvPr id="6" name="Title 1">
            <a:extLst>
              <a:ext uri="{FF2B5EF4-FFF2-40B4-BE49-F238E27FC236}">
                <a16:creationId xmlns:a16="http://schemas.microsoft.com/office/drawing/2014/main" id="{5F48C2C4-E665-6955-7EA2-7695530B843F}"/>
              </a:ext>
            </a:extLst>
          </p:cNvPr>
          <p:cNvSpPr>
            <a:spLocks noGrp="1"/>
          </p:cNvSpPr>
          <p:nvPr>
            <p:ph type="ctrTitle" idx="4294967295"/>
          </p:nvPr>
        </p:nvSpPr>
        <p:spPr>
          <a:xfrm>
            <a:off x="6577013" y="5278438"/>
            <a:ext cx="5614987" cy="866775"/>
          </a:xfrm>
        </p:spPr>
        <p:txBody>
          <a:bodyPr wrap="square" anchor="t">
            <a:normAutofit fontScale="90000"/>
          </a:bodyPr>
          <a:lstStyle/>
          <a:p>
            <a:r>
              <a:rPr lang="en-US" sz="3700" dirty="0"/>
              <a:t>Methode13: ChemCollective</a:t>
            </a:r>
          </a:p>
        </p:txBody>
      </p:sp>
      <p:pic>
        <p:nvPicPr>
          <p:cNvPr id="2" name="Afbeelding 1">
            <a:extLst>
              <a:ext uri="{FF2B5EF4-FFF2-40B4-BE49-F238E27FC236}">
                <a16:creationId xmlns:a16="http://schemas.microsoft.com/office/drawing/2014/main" id="{86172D2C-4EDE-F5E3-5509-34A055C570E3}"/>
              </a:ext>
            </a:extLst>
          </p:cNvPr>
          <p:cNvPicPr>
            <a:picLocks noChangeAspect="1"/>
          </p:cNvPicPr>
          <p:nvPr/>
        </p:nvPicPr>
        <p:blipFill>
          <a:blip r:embed="rId4"/>
          <a:stretch>
            <a:fillRect/>
          </a:stretch>
        </p:blipFill>
        <p:spPr>
          <a:xfrm>
            <a:off x="7962776" y="2958085"/>
            <a:ext cx="3904735" cy="2200404"/>
          </a:xfrm>
          <a:prstGeom prst="rect">
            <a:avLst/>
          </a:prstGeom>
        </p:spPr>
      </p:pic>
      <p:cxnSp>
        <p:nvCxnSpPr>
          <p:cNvPr id="4" name="Rechte verbindingslijn met pijl 3">
            <a:extLst>
              <a:ext uri="{FF2B5EF4-FFF2-40B4-BE49-F238E27FC236}">
                <a16:creationId xmlns:a16="http://schemas.microsoft.com/office/drawing/2014/main" id="{68DF19F6-A06F-3619-66CD-89E8D0B4583E}"/>
              </a:ext>
            </a:extLst>
          </p:cNvPr>
          <p:cNvCxnSpPr>
            <a:cxnSpLocks/>
          </p:cNvCxnSpPr>
          <p:nvPr/>
        </p:nvCxnSpPr>
        <p:spPr>
          <a:xfrm>
            <a:off x="1318846" y="3745523"/>
            <a:ext cx="5697416" cy="1532915"/>
          </a:xfrm>
          <a:prstGeom prst="straightConnector1">
            <a:avLst/>
          </a:prstGeom>
          <a:ln w="57150">
            <a:solidFill>
              <a:srgbClr val="00346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941A2DF3-6824-D025-A017-B29A8034C96A}"/>
              </a:ext>
            </a:extLst>
          </p:cNvPr>
          <p:cNvSpPr txBox="1"/>
          <p:nvPr/>
        </p:nvSpPr>
        <p:spPr>
          <a:xfrm>
            <a:off x="1705708" y="6075485"/>
            <a:ext cx="5806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hlinkClick r:id="rId5"/>
              </a:rPr>
              <a:t>KLIK</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2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4C1EB-CFFC-6447-5AC0-9266187CE2C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93333A1-597F-180A-8E93-293013842E5C}"/>
              </a:ext>
            </a:extLst>
          </p:cNvPr>
          <p:cNvPicPr>
            <a:picLocks noChangeAspect="1"/>
          </p:cNvPicPr>
          <p:nvPr/>
        </p:nvPicPr>
        <p:blipFill>
          <a:blip r:embed="rId3"/>
          <a:stretch>
            <a:fillRect/>
          </a:stretch>
        </p:blipFill>
        <p:spPr>
          <a:xfrm>
            <a:off x="0" y="0"/>
            <a:ext cx="12192000" cy="945765"/>
          </a:xfrm>
          <a:prstGeom prst="rect">
            <a:avLst/>
          </a:prstGeom>
        </p:spPr>
      </p:pic>
      <p:pic>
        <p:nvPicPr>
          <p:cNvPr id="3" name="Afbeelding 2">
            <a:extLst>
              <a:ext uri="{FF2B5EF4-FFF2-40B4-BE49-F238E27FC236}">
                <a16:creationId xmlns:a16="http://schemas.microsoft.com/office/drawing/2014/main" id="{BF65AFBB-93FE-58A8-6C57-76DD52BC778E}"/>
              </a:ext>
            </a:extLst>
          </p:cNvPr>
          <p:cNvPicPr>
            <a:picLocks noChangeAspect="1"/>
          </p:cNvPicPr>
          <p:nvPr/>
        </p:nvPicPr>
        <p:blipFill>
          <a:blip r:embed="rId4"/>
          <a:stretch>
            <a:fillRect/>
          </a:stretch>
        </p:blipFill>
        <p:spPr>
          <a:xfrm>
            <a:off x="9895372" y="0"/>
            <a:ext cx="2296628" cy="935014"/>
          </a:xfrm>
          <a:prstGeom prst="rect">
            <a:avLst/>
          </a:prstGeom>
        </p:spPr>
      </p:pic>
      <p:sp>
        <p:nvSpPr>
          <p:cNvPr id="4" name="Tekstvak 3">
            <a:extLst>
              <a:ext uri="{FF2B5EF4-FFF2-40B4-BE49-F238E27FC236}">
                <a16:creationId xmlns:a16="http://schemas.microsoft.com/office/drawing/2014/main" id="{6726FCE4-1D6C-8B26-B37C-88ADD957268B}"/>
              </a:ext>
            </a:extLst>
          </p:cNvPr>
          <p:cNvSpPr txBox="1"/>
          <p:nvPr/>
        </p:nvSpPr>
        <p:spPr>
          <a:xfrm>
            <a:off x="1484705" y="1474838"/>
            <a:ext cx="666015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00B050"/>
                </a:solidFill>
                <a:effectLst/>
                <a:uLnTx/>
                <a:uFillTx/>
                <a:latin typeface="Calibri"/>
                <a:ea typeface="+mn-ea"/>
                <a:cs typeface="+mn-cs"/>
              </a:rPr>
              <a:t>Hoe kun je simulaties inzetten in de lessen chemie? </a:t>
            </a:r>
          </a:p>
        </p:txBody>
      </p:sp>
      <p:sp>
        <p:nvSpPr>
          <p:cNvPr id="7" name="Tekstvak 6">
            <a:extLst>
              <a:ext uri="{FF2B5EF4-FFF2-40B4-BE49-F238E27FC236}">
                <a16:creationId xmlns:a16="http://schemas.microsoft.com/office/drawing/2014/main" id="{4868019C-7EC1-C128-D7A7-DF8D8D8C50D1}"/>
              </a:ext>
            </a:extLst>
          </p:cNvPr>
          <p:cNvSpPr txBox="1"/>
          <p:nvPr/>
        </p:nvSpPr>
        <p:spPr>
          <a:xfrm>
            <a:off x="3854246" y="2280910"/>
            <a:ext cx="29876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Rubriek: </a:t>
            </a:r>
            <a:r>
              <a:rPr kumimoji="0" lang="nl-BE" sz="1800" b="0" i="0" u="none" strike="noStrike" kern="1200" cap="none" spc="0" normalizeH="0" baseline="0" noProof="0" dirty="0">
                <a:ln>
                  <a:noFill/>
                </a:ln>
                <a:solidFill>
                  <a:prstClr val="black"/>
                </a:solidFill>
                <a:effectLst/>
                <a:uLnTx/>
                <a:uFillTx/>
                <a:latin typeface="Calibri"/>
                <a:ea typeface="+mn-ea"/>
                <a:cs typeface="+mn-cs"/>
                <a:hlinkClick r:id="rId5"/>
              </a:rPr>
              <a:t>Animaties/simulaties</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kstvak 9">
            <a:extLst>
              <a:ext uri="{FF2B5EF4-FFF2-40B4-BE49-F238E27FC236}">
                <a16:creationId xmlns:a16="http://schemas.microsoft.com/office/drawing/2014/main" id="{4B7ADD71-CE49-0FCB-9866-9A2C16F2BAFC}"/>
              </a:ext>
            </a:extLst>
          </p:cNvPr>
          <p:cNvSpPr txBox="1"/>
          <p:nvPr/>
        </p:nvSpPr>
        <p:spPr>
          <a:xfrm>
            <a:off x="152096" y="3589220"/>
            <a:ext cx="13551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3469"/>
                </a:solidFill>
                <a:effectLst/>
                <a:uLnTx/>
                <a:uFillTx/>
                <a:latin typeface="Calibri"/>
                <a:ea typeface="+mn-ea"/>
                <a:cs typeface="+mn-cs"/>
              </a:rPr>
              <a:t>VOORBEELD</a:t>
            </a:r>
          </a:p>
        </p:txBody>
      </p:sp>
      <p:sp>
        <p:nvSpPr>
          <p:cNvPr id="11" name="Tekstvak 10">
            <a:extLst>
              <a:ext uri="{FF2B5EF4-FFF2-40B4-BE49-F238E27FC236}">
                <a16:creationId xmlns:a16="http://schemas.microsoft.com/office/drawing/2014/main" id="{25EA495F-9E51-DCF3-8C0F-ABC951FA3405}"/>
              </a:ext>
            </a:extLst>
          </p:cNvPr>
          <p:cNvSpPr txBox="1"/>
          <p:nvPr/>
        </p:nvSpPr>
        <p:spPr>
          <a:xfrm>
            <a:off x="1642326" y="2822224"/>
            <a:ext cx="92792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Met de simulaties (eventueel met werkblad) kunnen leerlingen zelfstandig begrippen bestuderen</a:t>
            </a:r>
          </a:p>
        </p:txBody>
      </p:sp>
      <p:cxnSp>
        <p:nvCxnSpPr>
          <p:cNvPr id="15" name="Rechte verbindingslijn 14">
            <a:extLst>
              <a:ext uri="{FF2B5EF4-FFF2-40B4-BE49-F238E27FC236}">
                <a16:creationId xmlns:a16="http://schemas.microsoft.com/office/drawing/2014/main" id="{0D8F9BBD-68CB-DC4C-F4D4-4630F5C5598A}"/>
              </a:ext>
            </a:extLst>
          </p:cNvPr>
          <p:cNvCxnSpPr/>
          <p:nvPr/>
        </p:nvCxnSpPr>
        <p:spPr>
          <a:xfrm>
            <a:off x="6007510" y="4542951"/>
            <a:ext cx="0" cy="2315049"/>
          </a:xfrm>
          <a:prstGeom prst="line">
            <a:avLst/>
          </a:prstGeom>
          <a:ln w="57150">
            <a:solidFill>
              <a:srgbClr val="E6145B"/>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E28B74FE-648D-D438-4DE9-5FD63D049DCE}"/>
              </a:ext>
            </a:extLst>
          </p:cNvPr>
          <p:cNvPicPr>
            <a:picLocks noChangeAspect="1"/>
          </p:cNvPicPr>
          <p:nvPr/>
        </p:nvPicPr>
        <p:blipFill>
          <a:blip r:embed="rId6"/>
          <a:stretch>
            <a:fillRect/>
          </a:stretch>
        </p:blipFill>
        <p:spPr>
          <a:xfrm>
            <a:off x="1507275" y="4035776"/>
            <a:ext cx="2258479" cy="2775046"/>
          </a:xfrm>
          <a:prstGeom prst="rect">
            <a:avLst/>
          </a:prstGeom>
        </p:spPr>
      </p:pic>
      <p:pic>
        <p:nvPicPr>
          <p:cNvPr id="12" name="Afbeelding 11">
            <a:extLst>
              <a:ext uri="{FF2B5EF4-FFF2-40B4-BE49-F238E27FC236}">
                <a16:creationId xmlns:a16="http://schemas.microsoft.com/office/drawing/2014/main" id="{79ABB9D3-11BE-F99E-254C-4A01B0BCF321}"/>
              </a:ext>
            </a:extLst>
          </p:cNvPr>
          <p:cNvPicPr>
            <a:picLocks noChangeAspect="1"/>
          </p:cNvPicPr>
          <p:nvPr/>
        </p:nvPicPr>
        <p:blipFill>
          <a:blip r:embed="rId7"/>
          <a:stretch>
            <a:fillRect/>
          </a:stretch>
        </p:blipFill>
        <p:spPr>
          <a:xfrm>
            <a:off x="6551272" y="4035776"/>
            <a:ext cx="4735983" cy="2468096"/>
          </a:xfrm>
          <a:prstGeom prst="rect">
            <a:avLst/>
          </a:prstGeom>
        </p:spPr>
      </p:pic>
    </p:spTree>
    <p:extLst>
      <p:ext uri="{BB962C8B-B14F-4D97-AF65-F5344CB8AC3E}">
        <p14:creationId xmlns:p14="http://schemas.microsoft.com/office/powerpoint/2010/main" val="388842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a:extLst>
              <a:ext uri="{FF2B5EF4-FFF2-40B4-BE49-F238E27FC236}">
                <a16:creationId xmlns:a16="http://schemas.microsoft.com/office/drawing/2014/main" id="{DC2A3694-9023-D176-4533-317FDF6039C6}"/>
              </a:ext>
            </a:extLst>
          </p:cNvPr>
          <p:cNvSpPr>
            <a:spLocks noGrp="1"/>
          </p:cNvSpPr>
          <p:nvPr>
            <p:ph type="ctrTitle"/>
          </p:nvPr>
        </p:nvSpPr>
        <p:spPr>
          <a:xfrm>
            <a:off x="2502632" y="3562876"/>
            <a:ext cx="8931275" cy="2032000"/>
          </a:xfrm>
          <a:ln>
            <a:miter lim="800000"/>
            <a:headEnd/>
            <a:tailEnd/>
          </a:ln>
        </p:spPr>
        <p:txBody>
          <a:bodyPr/>
          <a:lstStyle/>
          <a:p>
            <a:r>
              <a:rPr lang="nl-BE" altLang="nl-BE" dirty="0"/>
              <a:t>Gebruik van ChemCollective</a:t>
            </a:r>
          </a:p>
        </p:txBody>
      </p:sp>
      <p:pic>
        <p:nvPicPr>
          <p:cNvPr id="47107" name="Afbeelding 3">
            <a:extLst>
              <a:ext uri="{FF2B5EF4-FFF2-40B4-BE49-F238E27FC236}">
                <a16:creationId xmlns:a16="http://schemas.microsoft.com/office/drawing/2014/main" id="{E5E4EB48-6DA7-868C-B726-3A69984D49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Afbeelding 2">
            <a:extLst>
              <a:ext uri="{FF2B5EF4-FFF2-40B4-BE49-F238E27FC236}">
                <a16:creationId xmlns:a16="http://schemas.microsoft.com/office/drawing/2014/main" id="{4DFEE313-7136-AFB5-9860-F3257E8A6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5B05E577-195E-639B-4EA8-B4AA226AAF85}"/>
              </a:ext>
            </a:extLst>
          </p:cNvPr>
          <p:cNvPicPr>
            <a:picLocks noChangeAspect="1"/>
          </p:cNvPicPr>
          <p:nvPr/>
        </p:nvPicPr>
        <p:blipFill>
          <a:blip r:embed="rId5"/>
          <a:stretch>
            <a:fillRect/>
          </a:stretch>
        </p:blipFill>
        <p:spPr>
          <a:xfrm>
            <a:off x="353728" y="3770791"/>
            <a:ext cx="1646063" cy="1577477"/>
          </a:xfrm>
          <a:prstGeom prst="rect">
            <a:avLst/>
          </a:prstGeom>
        </p:spPr>
      </p:pic>
      <p:sp>
        <p:nvSpPr>
          <p:cNvPr id="6" name="Tekstvak 5">
            <a:extLst>
              <a:ext uri="{FF2B5EF4-FFF2-40B4-BE49-F238E27FC236}">
                <a16:creationId xmlns:a16="http://schemas.microsoft.com/office/drawing/2014/main" id="{74CCEA62-2564-48E1-5C20-297B8CD3260E}"/>
              </a:ext>
            </a:extLst>
          </p:cNvPr>
          <p:cNvSpPr txBox="1"/>
          <p:nvPr/>
        </p:nvSpPr>
        <p:spPr>
          <a:xfrm>
            <a:off x="164939" y="5841484"/>
            <a:ext cx="60940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hlinkClick r:id="rId6"/>
              </a:rPr>
              <a:t>ChemCollectief (chemcollective.org)</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B80788-5815-F0C6-1790-1CD33FCD4F3B}"/>
              </a:ext>
            </a:extLst>
          </p:cNvPr>
          <p:cNvPicPr>
            <a:picLocks noChangeAspect="1"/>
          </p:cNvPicPr>
          <p:nvPr/>
        </p:nvPicPr>
        <p:blipFill>
          <a:blip r:embed="rId3"/>
          <a:stretch>
            <a:fillRect/>
          </a:stretch>
        </p:blipFill>
        <p:spPr>
          <a:xfrm>
            <a:off x="115747" y="97590"/>
            <a:ext cx="11445855" cy="6303212"/>
          </a:xfrm>
          <a:prstGeom prst="rect">
            <a:avLst/>
          </a:prstGeom>
        </p:spPr>
      </p:pic>
      <p:pic>
        <p:nvPicPr>
          <p:cNvPr id="7" name="Afbeelding 6">
            <a:extLst>
              <a:ext uri="{FF2B5EF4-FFF2-40B4-BE49-F238E27FC236}">
                <a16:creationId xmlns:a16="http://schemas.microsoft.com/office/drawing/2014/main" id="{88B3DDCF-18A2-AB4C-A703-A3C8B6ECD1D5}"/>
              </a:ext>
            </a:extLst>
          </p:cNvPr>
          <p:cNvPicPr>
            <a:picLocks noChangeAspect="1"/>
          </p:cNvPicPr>
          <p:nvPr/>
        </p:nvPicPr>
        <p:blipFill>
          <a:blip r:embed="rId4"/>
          <a:stretch>
            <a:fillRect/>
          </a:stretch>
        </p:blipFill>
        <p:spPr>
          <a:xfrm>
            <a:off x="2892102" y="4067057"/>
            <a:ext cx="2050495" cy="2693353"/>
          </a:xfrm>
          <a:prstGeom prst="rect">
            <a:avLst/>
          </a:prstGeom>
        </p:spPr>
      </p:pic>
    </p:spTree>
    <p:extLst>
      <p:ext uri="{BB962C8B-B14F-4D97-AF65-F5344CB8AC3E}">
        <p14:creationId xmlns:p14="http://schemas.microsoft.com/office/powerpoint/2010/main" val="31252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FD7C7B-F88B-3148-5D89-7A4F92275A43}"/>
              </a:ext>
            </a:extLst>
          </p:cNvPr>
          <p:cNvPicPr>
            <a:picLocks noChangeAspect="1"/>
          </p:cNvPicPr>
          <p:nvPr/>
        </p:nvPicPr>
        <p:blipFill>
          <a:blip r:embed="rId3"/>
          <a:stretch>
            <a:fillRect/>
          </a:stretch>
        </p:blipFill>
        <p:spPr>
          <a:xfrm>
            <a:off x="0" y="94763"/>
            <a:ext cx="4502552" cy="1702320"/>
          </a:xfrm>
          <a:prstGeom prst="rect">
            <a:avLst/>
          </a:prstGeom>
        </p:spPr>
      </p:pic>
      <p:pic>
        <p:nvPicPr>
          <p:cNvPr id="5" name="Afbeelding 4">
            <a:extLst>
              <a:ext uri="{FF2B5EF4-FFF2-40B4-BE49-F238E27FC236}">
                <a16:creationId xmlns:a16="http://schemas.microsoft.com/office/drawing/2014/main" id="{DE35BF94-1DCF-C259-E936-3DD13BE50426}"/>
              </a:ext>
            </a:extLst>
          </p:cNvPr>
          <p:cNvPicPr>
            <a:picLocks noChangeAspect="1"/>
          </p:cNvPicPr>
          <p:nvPr/>
        </p:nvPicPr>
        <p:blipFill>
          <a:blip r:embed="rId4"/>
          <a:stretch>
            <a:fillRect/>
          </a:stretch>
        </p:blipFill>
        <p:spPr>
          <a:xfrm>
            <a:off x="4502552" y="2080871"/>
            <a:ext cx="3254022" cy="358171"/>
          </a:xfrm>
          <a:prstGeom prst="rect">
            <a:avLst/>
          </a:prstGeom>
        </p:spPr>
      </p:pic>
      <p:pic>
        <p:nvPicPr>
          <p:cNvPr id="7" name="Afbeelding 6">
            <a:extLst>
              <a:ext uri="{FF2B5EF4-FFF2-40B4-BE49-F238E27FC236}">
                <a16:creationId xmlns:a16="http://schemas.microsoft.com/office/drawing/2014/main" id="{D77997EF-8C6E-FEF6-0D65-0346C1A68FFE}"/>
              </a:ext>
            </a:extLst>
          </p:cNvPr>
          <p:cNvPicPr>
            <a:picLocks noChangeAspect="1"/>
          </p:cNvPicPr>
          <p:nvPr/>
        </p:nvPicPr>
        <p:blipFill>
          <a:blip r:embed="rId5"/>
          <a:stretch>
            <a:fillRect/>
          </a:stretch>
        </p:blipFill>
        <p:spPr>
          <a:xfrm>
            <a:off x="4502552" y="2722830"/>
            <a:ext cx="2842506" cy="281964"/>
          </a:xfrm>
          <a:prstGeom prst="rect">
            <a:avLst/>
          </a:prstGeom>
        </p:spPr>
      </p:pic>
      <p:pic>
        <p:nvPicPr>
          <p:cNvPr id="9" name="Afbeelding 8">
            <a:extLst>
              <a:ext uri="{FF2B5EF4-FFF2-40B4-BE49-F238E27FC236}">
                <a16:creationId xmlns:a16="http://schemas.microsoft.com/office/drawing/2014/main" id="{6B1B1FF2-B678-A937-35F3-62964392D4D3}"/>
              </a:ext>
            </a:extLst>
          </p:cNvPr>
          <p:cNvPicPr>
            <a:picLocks noChangeAspect="1"/>
          </p:cNvPicPr>
          <p:nvPr/>
        </p:nvPicPr>
        <p:blipFill>
          <a:blip r:embed="rId6"/>
          <a:stretch>
            <a:fillRect/>
          </a:stretch>
        </p:blipFill>
        <p:spPr>
          <a:xfrm>
            <a:off x="4502552" y="3374020"/>
            <a:ext cx="1181202" cy="243861"/>
          </a:xfrm>
          <a:prstGeom prst="rect">
            <a:avLst/>
          </a:prstGeom>
        </p:spPr>
      </p:pic>
      <p:pic>
        <p:nvPicPr>
          <p:cNvPr id="11" name="Afbeelding 10">
            <a:extLst>
              <a:ext uri="{FF2B5EF4-FFF2-40B4-BE49-F238E27FC236}">
                <a16:creationId xmlns:a16="http://schemas.microsoft.com/office/drawing/2014/main" id="{F69D979B-5CD2-2AC7-7C11-BBA417C8D3ED}"/>
              </a:ext>
            </a:extLst>
          </p:cNvPr>
          <p:cNvPicPr>
            <a:picLocks noChangeAspect="1"/>
          </p:cNvPicPr>
          <p:nvPr/>
        </p:nvPicPr>
        <p:blipFill>
          <a:blip r:embed="rId7"/>
          <a:stretch>
            <a:fillRect/>
          </a:stretch>
        </p:blipFill>
        <p:spPr>
          <a:xfrm>
            <a:off x="4563517" y="3987107"/>
            <a:ext cx="1120237" cy="281964"/>
          </a:xfrm>
          <a:prstGeom prst="rect">
            <a:avLst/>
          </a:prstGeom>
        </p:spPr>
      </p:pic>
      <p:pic>
        <p:nvPicPr>
          <p:cNvPr id="13" name="Afbeelding 12">
            <a:extLst>
              <a:ext uri="{FF2B5EF4-FFF2-40B4-BE49-F238E27FC236}">
                <a16:creationId xmlns:a16="http://schemas.microsoft.com/office/drawing/2014/main" id="{AAB6214C-648D-E75F-EAD8-B89020FA20B9}"/>
              </a:ext>
            </a:extLst>
          </p:cNvPr>
          <p:cNvPicPr>
            <a:picLocks noChangeAspect="1"/>
          </p:cNvPicPr>
          <p:nvPr/>
        </p:nvPicPr>
        <p:blipFill>
          <a:blip r:embed="rId8"/>
          <a:stretch>
            <a:fillRect/>
          </a:stretch>
        </p:blipFill>
        <p:spPr>
          <a:xfrm>
            <a:off x="4502552" y="1692217"/>
            <a:ext cx="3528366" cy="388654"/>
          </a:xfrm>
          <a:prstGeom prst="rect">
            <a:avLst/>
          </a:prstGeom>
        </p:spPr>
      </p:pic>
      <p:pic>
        <p:nvPicPr>
          <p:cNvPr id="15" name="Afbeelding 14">
            <a:extLst>
              <a:ext uri="{FF2B5EF4-FFF2-40B4-BE49-F238E27FC236}">
                <a16:creationId xmlns:a16="http://schemas.microsoft.com/office/drawing/2014/main" id="{8D7AD52E-364C-3229-A229-9BAA4F2141C7}"/>
              </a:ext>
            </a:extLst>
          </p:cNvPr>
          <p:cNvPicPr>
            <a:picLocks noChangeAspect="1"/>
          </p:cNvPicPr>
          <p:nvPr/>
        </p:nvPicPr>
        <p:blipFill>
          <a:blip r:embed="rId9"/>
          <a:stretch>
            <a:fillRect/>
          </a:stretch>
        </p:blipFill>
        <p:spPr>
          <a:xfrm>
            <a:off x="3927906" y="4449441"/>
            <a:ext cx="8016935" cy="1432684"/>
          </a:xfrm>
          <a:prstGeom prst="rect">
            <a:avLst/>
          </a:prstGeom>
        </p:spPr>
      </p:pic>
    </p:spTree>
    <p:extLst>
      <p:ext uri="{BB962C8B-B14F-4D97-AF65-F5344CB8AC3E}">
        <p14:creationId xmlns:p14="http://schemas.microsoft.com/office/powerpoint/2010/main" val="170595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F3239EB-9997-04A3-4F64-3804AB106863}"/>
              </a:ext>
            </a:extLst>
          </p:cNvPr>
          <p:cNvPicPr>
            <a:picLocks noChangeAspect="1"/>
          </p:cNvPicPr>
          <p:nvPr/>
        </p:nvPicPr>
        <p:blipFill>
          <a:blip r:embed="rId3"/>
          <a:stretch>
            <a:fillRect/>
          </a:stretch>
        </p:blipFill>
        <p:spPr>
          <a:xfrm>
            <a:off x="738884" y="0"/>
            <a:ext cx="10714231" cy="6858000"/>
          </a:xfrm>
          <a:prstGeom prst="rect">
            <a:avLst/>
          </a:prstGeom>
        </p:spPr>
      </p:pic>
      <p:sp>
        <p:nvSpPr>
          <p:cNvPr id="4" name="Tekstvak 3">
            <a:extLst>
              <a:ext uri="{FF2B5EF4-FFF2-40B4-BE49-F238E27FC236}">
                <a16:creationId xmlns:a16="http://schemas.microsoft.com/office/drawing/2014/main" id="{858EB6F1-7DF4-467D-FECA-2458EFB9E97C}"/>
              </a:ext>
            </a:extLst>
          </p:cNvPr>
          <p:cNvSpPr txBox="1"/>
          <p:nvPr/>
        </p:nvSpPr>
        <p:spPr>
          <a:xfrm>
            <a:off x="6863787" y="1076446"/>
            <a:ext cx="138525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OPDRACHT!!</a:t>
            </a:r>
          </a:p>
        </p:txBody>
      </p:sp>
    </p:spTree>
    <p:extLst>
      <p:ext uri="{BB962C8B-B14F-4D97-AF65-F5344CB8AC3E}">
        <p14:creationId xmlns:p14="http://schemas.microsoft.com/office/powerpoint/2010/main" val="418877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FF64E4B-F4B7-EFBB-E09E-8C05983A8A35}"/>
              </a:ext>
            </a:extLst>
          </p:cNvPr>
          <p:cNvPicPr>
            <a:picLocks noChangeAspect="1"/>
          </p:cNvPicPr>
          <p:nvPr/>
        </p:nvPicPr>
        <p:blipFill>
          <a:blip r:embed="rId3"/>
          <a:stretch>
            <a:fillRect/>
          </a:stretch>
        </p:blipFill>
        <p:spPr>
          <a:xfrm>
            <a:off x="1378811" y="399787"/>
            <a:ext cx="9434378" cy="6058425"/>
          </a:xfrm>
          <a:prstGeom prst="rect">
            <a:avLst/>
          </a:prstGeom>
        </p:spPr>
      </p:pic>
    </p:spTree>
    <p:extLst>
      <p:ext uri="{BB962C8B-B14F-4D97-AF65-F5344CB8AC3E}">
        <p14:creationId xmlns:p14="http://schemas.microsoft.com/office/powerpoint/2010/main" val="413079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88A42D-ED85-AC71-CD48-722DCA68CFA6}"/>
              </a:ext>
            </a:extLst>
          </p:cNvPr>
          <p:cNvPicPr>
            <a:picLocks noChangeAspect="1"/>
          </p:cNvPicPr>
          <p:nvPr/>
        </p:nvPicPr>
        <p:blipFill>
          <a:blip r:embed="rId3"/>
          <a:stretch>
            <a:fillRect/>
          </a:stretch>
        </p:blipFill>
        <p:spPr>
          <a:xfrm>
            <a:off x="1" y="0"/>
            <a:ext cx="5801710" cy="4308493"/>
          </a:xfrm>
          <a:prstGeom prst="rect">
            <a:avLst/>
          </a:prstGeom>
        </p:spPr>
      </p:pic>
      <p:pic>
        <p:nvPicPr>
          <p:cNvPr id="5" name="Afbeelding 4">
            <a:extLst>
              <a:ext uri="{FF2B5EF4-FFF2-40B4-BE49-F238E27FC236}">
                <a16:creationId xmlns:a16="http://schemas.microsoft.com/office/drawing/2014/main" id="{D14B8D19-5F56-A55B-9DAC-CEAEDAA73E40}"/>
              </a:ext>
            </a:extLst>
          </p:cNvPr>
          <p:cNvPicPr>
            <a:picLocks noChangeAspect="1"/>
          </p:cNvPicPr>
          <p:nvPr/>
        </p:nvPicPr>
        <p:blipFill>
          <a:blip r:embed="rId4"/>
          <a:stretch>
            <a:fillRect/>
          </a:stretch>
        </p:blipFill>
        <p:spPr>
          <a:xfrm>
            <a:off x="6014572" y="1938410"/>
            <a:ext cx="6055026" cy="4740166"/>
          </a:xfrm>
          <a:prstGeom prst="rect">
            <a:avLst/>
          </a:prstGeom>
        </p:spPr>
      </p:pic>
    </p:spTree>
    <p:extLst>
      <p:ext uri="{BB962C8B-B14F-4D97-AF65-F5344CB8AC3E}">
        <p14:creationId xmlns:p14="http://schemas.microsoft.com/office/powerpoint/2010/main" val="399650987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jabloon_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193</Words>
  <Application>Microsoft Office PowerPoint</Application>
  <PresentationFormat>Breedbeeld</PresentationFormat>
  <Paragraphs>22</Paragraphs>
  <Slides>10</Slides>
  <Notes>9</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10</vt:i4>
      </vt:variant>
    </vt:vector>
  </HeadingPairs>
  <TitlesOfParts>
    <vt:vector size="19" baseType="lpstr">
      <vt:lpstr>Aptos</vt:lpstr>
      <vt:lpstr>Aptos Display</vt:lpstr>
      <vt:lpstr>Arial</vt:lpstr>
      <vt:lpstr>Calibri</vt:lpstr>
      <vt:lpstr>Söhne</vt:lpstr>
      <vt:lpstr>Tahoma</vt:lpstr>
      <vt:lpstr>Wingdings</vt:lpstr>
      <vt:lpstr>Kantoorthema</vt:lpstr>
      <vt:lpstr>sjabloon_powerpoint</vt:lpstr>
      <vt:lpstr>Methode13:Redoxreactie en ChemCollective</vt:lpstr>
      <vt:lpstr>Methode13: ChemCollective</vt:lpstr>
      <vt:lpstr>PowerPoint-presentatie</vt:lpstr>
      <vt:lpstr>Gebruik van ChemCollective</vt:lpstr>
      <vt:lpstr>PowerPoint-presentatie</vt:lpstr>
      <vt:lpstr>PowerPoint-presentatie</vt:lpstr>
      <vt:lpstr>PowerPoint-presentatie</vt:lpstr>
      <vt:lpstr>PowerPoint-presentatie</vt:lpstr>
      <vt:lpstr>PowerPoint-presentatie</vt:lpstr>
      <vt:lpstr>PowerPoint-presentatie</vt:lpstr>
    </vt:vector>
  </TitlesOfParts>
  <Company>UC Leuven-Limburg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Filip Poncelet</dc:creator>
  <cp:lastModifiedBy>Filip Poncelet</cp:lastModifiedBy>
  <cp:revision>1</cp:revision>
  <dcterms:created xsi:type="dcterms:W3CDTF">2025-05-14T09:15:54Z</dcterms:created>
  <dcterms:modified xsi:type="dcterms:W3CDTF">2025-05-14T09:16:04Z</dcterms:modified>
</cp:coreProperties>
</file>