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60" r:id="rId3"/>
    <p:sldId id="2205" r:id="rId4"/>
    <p:sldId id="2277" r:id="rId5"/>
    <p:sldId id="2161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300C-AC6F-4122-93E7-1E9F9105926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728B-8C20-452F-B9E8-A5FA6E01CF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29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1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5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0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92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1F005-9341-F520-E5ED-B91264B4E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5D9577-EAA8-F0E7-0BF3-3764A4A0B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0E0D26-A398-4749-4A6E-21B31F1E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4AB3E-6486-6248-8152-8874AED4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CEDEB6-CEA0-BDB6-8240-6934AE67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5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51BE0-DDF3-87C2-E0FD-969EAA0F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CA3C29-647E-8584-2084-733B9F80D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6C5CE-147F-A6EF-5759-7D3B3A45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7DED98-B908-9ECE-D460-8A827E7C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5BB9F-862E-0DFC-AC97-5C3DD6B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44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8E2E4B-95EF-5093-4029-D821169C3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650EB4-E36F-191A-BA7D-8132FA020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A9B561-5CF2-BCD3-F69A-C293C446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4E26F-FEFB-5BFE-131F-468BC34D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6D7839-C500-7A33-21A7-9CF259C1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32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56434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54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4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6345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246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620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88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0735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45E18-4330-DCF6-1D73-3CAFC4FE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6930D-E912-A76D-E29A-E8B206B9A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276D67-32B5-D595-D769-61CE580D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7C3B89-1019-6E00-4AD9-25A4C950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20DD1-DA27-7A17-6A01-B73FBA13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061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8929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869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5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1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62825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325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02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980D2-0597-8BCB-D576-549A4DC8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5716DA-29C5-47BC-D443-68E3125B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34ADC-CACB-9CF4-81A8-61B54EF1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DB1019-39B3-9DE3-C49E-224A68C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79677A-C8F4-A54E-4497-1EA1965A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520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7C3CD-7163-539D-1AA4-B5463E23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A74E9-BA5C-1A39-44AB-F61FF544E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52D75C-DFFA-CA78-D34A-1A907BDA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9DAC01-7AD2-E237-3F68-6A43FC90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673728-C5DD-22D8-450E-E6275C29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579327-6D84-89FB-A1DE-A5B7A2AC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81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6A032-D363-B326-C6CF-1DCCAD82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476A14-BDD3-4BBB-FB96-8124F081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01E453-2643-4318-7F7E-9D38273C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C1A382-38C4-61E0-EF7A-47F4DCDB1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162364-29BB-B3C0-075F-33EA7AD3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1EFC11-637A-B855-8AC0-EAF3AEEA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C5FA604-4739-9E74-CA32-04469D43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5B7379-284E-B26E-BA69-B48BB6CE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08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3A510-97E4-63B7-E6D5-61900D42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D702BE-8DAE-A40A-1CAE-C3BED1DB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FE294D-F25A-BD2C-DBA6-796C85F3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65DA75-47E3-89DE-F1EA-05EB2608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5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A2C77F-99C4-EC4C-982E-3F5659F2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78F753-2A79-3957-4135-6F118A42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1B374D-AAC9-FF60-8DF2-1E1BBA2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29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2AD9D-C666-4B0F-B237-E2CBA986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D24A6-D3E3-19F4-DC7C-EE3D3EB6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CB402C-A744-250E-4A7A-8453BC3F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025D2A-2531-F1BD-6BE3-DC17841E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BFC4A0-CFA2-96AA-BCA8-F6E623ED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59A44A-42C9-43EE-EC44-6C43690B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87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80E24-8B07-18EE-6B1D-A2E40B38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642344-4994-B7DB-8CA3-4D2286453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5FD997-0B32-A7D3-BE95-027DDB7F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7F27A9-F110-6863-B8CE-0A0C2631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51CCE2-3101-75E6-4F80-4E197C0F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677E1C-B519-282A-7A0B-20264CB3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65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06E318-BD1C-5F6D-06CB-094FA6F1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51579C-B1D5-641C-5A22-4C0DEB5B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1A9E45-49D1-68FA-3686-EC8E12E39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73116-AB84-4B78-904E-5ADD5F6C5DB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68B45-1933-D8E9-75CC-A459A036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5819E-AB61-B1E9-67CC-77CFEFC72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7336D4-DEFA-427D-A96C-81CD65A88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43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3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Spelbord-1.docx" TargetMode="External"/><Relationship Id="rId5" Type="http://schemas.openxmlformats.org/officeDocument/2006/relationships/hyperlink" Target="http://chemieleerkracht.blackbox.website/wp-content/uploads/2025/04/Opd13-pH-en-spel-aneergana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hyperlink" Target="http://chemieleerkracht.blackbox.website/index.php/bordspellen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3420-7121-B512-85A3-B8F7CD00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D6E42A-7D6C-236A-FA91-D245BA67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Methode13:pH en spel Aneergana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0C4885-D5E0-5A6F-B533-38648AF6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66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0B52-3E7E-8499-F6A7-430FAFCA2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66E268-F5EA-44FA-566C-110B7510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592477-AF30-C9AF-A9CB-0A3D899B45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Methode13: pH en aneergana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1EFC48D-C53A-F9B4-DC4A-256BB1DD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F3B949B-F054-0883-CB39-24854E5FAB63}"/>
              </a:ext>
            </a:extLst>
          </p:cNvPr>
          <p:cNvCxnSpPr>
            <a:cxnSpLocks/>
          </p:cNvCxnSpPr>
          <p:nvPr/>
        </p:nvCxnSpPr>
        <p:spPr>
          <a:xfrm>
            <a:off x="6096000" y="1178169"/>
            <a:ext cx="1324708" cy="41002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8F492059-D6FB-DAD2-4CC9-2708D31BEEF7}"/>
              </a:ext>
            </a:extLst>
          </p:cNvPr>
          <p:cNvSpPr txBox="1"/>
          <p:nvPr/>
        </p:nvSpPr>
        <p:spPr>
          <a:xfrm>
            <a:off x="1688123" y="584688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3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1030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 je op zoek naar een bordspel om bepaalde begrippen chemie in te oefenen?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1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Rubriek: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Bordspellen begrippen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104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vindt bordspellen te gebruiken om begrippen in te oefenen, als synthesemoment bij bepaalde leerinhoud…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949C599A-C3BA-AB52-315C-7C60547D342E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VOORBEELD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0D0BF9-E180-230E-E03A-71BA665E5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05" y="3794116"/>
            <a:ext cx="2236241" cy="28994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6F03BE2-FBE4-9AF0-1C94-2C23DD3F1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061" y="3899906"/>
            <a:ext cx="1833526" cy="29892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4691A47-50BF-6468-8955-E0BA53AA7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199" y="3685291"/>
            <a:ext cx="3253170" cy="30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E30601-72B0-F217-EF6E-E20685D0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167"/>
            <a:ext cx="5616427" cy="60736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AADB0C-B012-ED5A-107E-18304F031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08" y="540288"/>
            <a:ext cx="5729786" cy="41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590AA-06F9-B641-0659-019C41E0C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1DC4EE-8C73-D975-2E98-007133CCB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13040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Breedbeeld</PresentationFormat>
  <Paragraphs>11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Methode13:pH en spel Aneergana</vt:lpstr>
      <vt:lpstr>Methode13: pH en aneergana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2025-05-14T08:39:27Z</dcterms:created>
  <dcterms:modified xsi:type="dcterms:W3CDTF">2025-05-14T08:39:36Z</dcterms:modified>
</cp:coreProperties>
</file>