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263" r:id="rId2"/>
    <p:sldId id="2230" r:id="rId3"/>
    <p:sldId id="2264" r:id="rId4"/>
    <p:sldId id="256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FFDE7-056D-4406-A484-4D1AB0C2246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9BDCD-9141-4472-8160-4410828E74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809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431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640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890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60F2B-5A98-E6C2-E229-8E5380B75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EEE255-9BFF-E494-C49D-D24EF44D7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961BE3-3868-101B-1281-01AB7E77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9EB2-83A3-4158-BD55-C2A7D531BAD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DF7EBC-F4FB-8700-79BC-4A8B32C3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615C7F-7AAF-2690-17C7-2D7C4ECB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CF0A-0D3C-49EB-9CCD-9C6662F511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845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64F19-6CF3-2E71-199F-A49EDA2EE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1C220B-8A19-F70C-47A0-5C46EF762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929A02-8AF5-C881-BB0E-4D51EE85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9EB2-83A3-4158-BD55-C2A7D531BAD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43519C-1A7E-F684-1525-4ED1C49D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6A34E6-13F1-243F-9329-08C9FA8E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CF0A-0D3C-49EB-9CCD-9C6662F511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993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DDDC13B-986F-9FAF-42D1-BE6F5DD18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338D688-E808-9891-5FED-73A2EEE55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5D4967-B484-C0F9-02EA-84D7664E8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9EB2-83A3-4158-BD55-C2A7D531BAD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A3FEEC-50A8-BCF8-1C41-723D8E40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3629E2-5386-547B-A102-88BFD2E7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CF0A-0D3C-49EB-9CCD-9C6662F511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430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9EB84-E6AB-485B-5F46-D73FF5FA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DEB09E-A9B6-BBDA-511D-BE6C702C1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F1A40A-CA1D-ECC9-1127-94F0D74C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9EB2-83A3-4158-BD55-C2A7D531BAD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0CFFAB-5145-7462-5189-3331646C1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93BFD3-5805-27D6-E819-E8B837C2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CF0A-0D3C-49EB-9CCD-9C6662F511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000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A257A-F698-A35B-34A1-A3A2F441B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60C0FF-279A-E2E4-E161-948672AAD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EC4A6A-DA58-2F36-B685-41ABBA4D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9EB2-83A3-4158-BD55-C2A7D531BAD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C8DA5-2778-4D28-7A72-E749E76B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E6E2A7-BF82-2EB8-DF9C-EA0B1BAC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CF0A-0D3C-49EB-9CCD-9C6662F511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420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A8CD3-91F5-1460-06BC-8E2C218A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25B6AB-B050-42DF-AA21-8F2E2BB3D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E1C5AA-F1B5-FD7C-7CC3-7B7353D6B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10CB65-0811-606C-1AC0-36987AB7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9EB2-83A3-4158-BD55-C2A7D531BAD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08ACEA-8B6D-272B-99F6-03575C63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5FA585-3029-4230-89B5-0AB457B8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CF0A-0D3C-49EB-9CCD-9C6662F511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60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09DC4-7572-481D-1C6A-51640462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087052-2D14-A6A4-6639-A82C022EA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BB1AEF-3C8D-939F-1EED-C8D8277D0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7855679-0ACB-3583-A7F6-E7367402C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7755D3-4C35-2174-1997-F3EC20855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1D32A3E-37D2-1373-2F00-0013FCF6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9EB2-83A3-4158-BD55-C2A7D531BAD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1BDAEA8-8D61-7903-E8ED-C17D6B3C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C2BC465-4079-2B5B-0E70-107C736A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CF0A-0D3C-49EB-9CCD-9C6662F511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84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49258-8386-A5BF-C87F-4E72B7B3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0E4DA45-839C-D36D-001E-904D9D8E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9EB2-83A3-4158-BD55-C2A7D531BAD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D3330E-36D2-C805-C88C-B71651AB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2B996B-E0D1-CE72-E439-4210B32E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CF0A-0D3C-49EB-9CCD-9C6662F511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722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7CE719-2884-F636-156D-B9811689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9EB2-83A3-4158-BD55-C2A7D531BAD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857DEC0-D1B2-28F9-51BC-2AC618F6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28FB41-E8BC-1EEC-6D0A-74226F85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CF0A-0D3C-49EB-9CCD-9C6662F511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99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B4BD8-5B93-1B67-CD80-F061CC04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D72635-D9D8-F5DF-1108-8A037110C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E629BB-097F-D11C-F769-72470718F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2FD7D5-6B7D-533D-5DEA-E1614B10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9EB2-83A3-4158-BD55-C2A7D531BAD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549416-63C8-B188-3FEF-5578FC77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906CD6-D3E8-2F3A-48DD-ABA8E794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CF0A-0D3C-49EB-9CCD-9C6662F511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268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F0C74-CB01-58D1-23BE-20048337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2614E08-F0A2-CE91-FA83-FD00067B2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84969F-4993-1F86-D7DB-9082C8659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C8A7ED-CA89-C651-9EEB-E389E0B1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9EB2-83A3-4158-BD55-C2A7D531BAD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6D8688-A5DA-055A-810F-6668FB7A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6402BD-9C9A-39BF-BE41-4A15E64F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CF0A-0D3C-49EB-9CCD-9C6662F511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808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F21DF21-4BDD-2815-448A-03216E7F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BF4432-DE6F-AF6A-C526-15418F88B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B4FE09-0087-E6C7-CBBA-9428499CD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A69EB2-83A3-4158-BD55-C2A7D531BAD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7DA4AD-8911-DEF7-4D77-10A3CB4BA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733E54-1D0D-3C79-EC11-B232101EF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53CF0A-0D3C-49EB-9CCD-9C6662F511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232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eleerkracht.blackbox.website/wp-content/uploads/2025/04/proef-2-eppendorfjes.docx" TargetMode="External"/><Relationship Id="rId5" Type="http://schemas.openxmlformats.org/officeDocument/2006/relationships/hyperlink" Target="http://chemieleerkracht.blackbox.website/wp-content/uploads/2025/04/Opdracht-13-Proeven-in-een-eppendorf.docx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kkov87HK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73D13-4359-090D-78AF-97D5C8A3B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A05C34-6F2B-A24F-074E-3559B7AE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Methode13:Proef in eppendorf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5EF5F47-1B4F-D253-BACA-BD5F652B1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36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A48AC-48AB-BB31-AE99-0589588B2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69617B-B8DE-34C5-BE80-E6FD8FFB7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6" y="334108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4EB477-6E0E-BA15-8F95-593653FBBD5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94957" y="5721172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Methode12: Proef in eppendorf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F26416B-D1C4-B5EF-FFC7-E7811992D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209" y="3078034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75CC4F17-F0A2-E298-EC37-3889363E95BC}"/>
              </a:ext>
            </a:extLst>
          </p:cNvPr>
          <p:cNvCxnSpPr>
            <a:cxnSpLocks/>
          </p:cNvCxnSpPr>
          <p:nvPr/>
        </p:nvCxnSpPr>
        <p:spPr>
          <a:xfrm>
            <a:off x="4448908" y="1556238"/>
            <a:ext cx="2540977" cy="4048608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CE30D972-0F12-49B6-A98D-3EA771531371}"/>
              </a:ext>
            </a:extLst>
          </p:cNvPr>
          <p:cNvSpPr txBox="1"/>
          <p:nvPr/>
        </p:nvSpPr>
        <p:spPr>
          <a:xfrm>
            <a:off x="2127738" y="6233746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KLIK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3717B93-A989-EF17-8773-B74F8F28F2DF}"/>
              </a:ext>
            </a:extLst>
          </p:cNvPr>
          <p:cNvSpPr txBox="1"/>
          <p:nvPr/>
        </p:nvSpPr>
        <p:spPr>
          <a:xfrm>
            <a:off x="3288323" y="638321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6"/>
              </a:rPr>
              <a:t>KLIK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247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3B7CF5F-C755-1CF5-AEDC-16FA8EB36607}"/>
              </a:ext>
            </a:extLst>
          </p:cNvPr>
          <p:cNvSpPr txBox="1"/>
          <p:nvPr/>
        </p:nvSpPr>
        <p:spPr>
          <a:xfrm>
            <a:off x="216877" y="7587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Proef : eppendorfjes polair-apolair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5E9183-30DD-1452-F999-5C4E65F7A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77" y="1128070"/>
            <a:ext cx="4935415" cy="291573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971FE52-0DE8-F436-F448-1D900C8FA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750" y="3150737"/>
            <a:ext cx="5189670" cy="30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6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43A55-336F-41A5-1D92-FCF402D722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44A3B3-97B1-32F5-CA8F-0AA29FC16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31649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Breedbeeld</PresentationFormat>
  <Paragraphs>8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Kantoorthema</vt:lpstr>
      <vt:lpstr>Methode13:Proef in eppendorf</vt:lpstr>
      <vt:lpstr>Methode12: Proef in eppendorf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2025-05-14T07:15:09Z</dcterms:created>
  <dcterms:modified xsi:type="dcterms:W3CDTF">2025-05-14T07:15:18Z</dcterms:modified>
</cp:coreProperties>
</file>