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060" r:id="rId2"/>
    <p:sldId id="2038" r:id="rId3"/>
    <p:sldId id="256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08C6A-27BE-4659-8C54-D945E8B3850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47A81-1C4C-44A1-A7F4-BD59DADC6A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08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317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944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E498-9537-063E-4187-C0EBF2C09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F2A664-C93D-1689-25F3-EF53688E9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D0A04D-3715-45F7-B350-96F22CE1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C00D-65D9-4259-A8D3-CF4B0C8BAAA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167696-288E-DC2E-ED3F-64F9AE7B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F0D553-2788-5730-CFEF-8A75BCC5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7F5-B0D0-46B0-BC7A-9206BEEC4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503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54096-998B-AF4D-CBA3-3293DAA0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4FE9F4-E73F-D5CB-CEC9-DFEAF2217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EB221-A25E-5A7C-8E4E-3D5A26DC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C00D-65D9-4259-A8D3-CF4B0C8BAAA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6AA782-BAC6-12C6-6EA5-763E009E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C029F6-F2E4-08AC-9175-F496090F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7F5-B0D0-46B0-BC7A-9206BEEC4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08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F04B4DB-8E84-9703-5B85-8FC77FB48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C004E4-824C-0F7B-4BAA-1F23359C7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EF705A-8B45-A09C-E8C5-430FB758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C00D-65D9-4259-A8D3-CF4B0C8BAAA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42D617-DCE5-11D7-07B4-EFD19990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319794-0C10-8E19-BAE5-C0084079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7F5-B0D0-46B0-BC7A-9206BEEC4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411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5CF02-3AAB-0F82-6C7F-D0D9DA60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48175A-C866-F84D-FF75-482ACEAAF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8CC3C-A048-8451-404B-DF751107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C00D-65D9-4259-A8D3-CF4B0C8BAAA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64635E-2A60-054A-23DF-FF0281CC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F606E9-0394-F1B9-0818-06D944F0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7F5-B0D0-46B0-BC7A-9206BEEC4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42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E254F-6860-8EA9-BA52-282E38D3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0A266F-89D8-8DF8-BD68-D4B5C7513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55C534-C15A-5AE7-783A-1D32C8B1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C00D-65D9-4259-A8D3-CF4B0C8BAAA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33C993-3EAB-DDED-6A23-0852E469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E0966B-E8A1-64E3-F718-41DBDA51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7F5-B0D0-46B0-BC7A-9206BEEC4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127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7AEBC-1929-FFD5-C447-0E86483A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329E66-DE0E-98B8-4D06-912351D7E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76B12A-80EA-92CF-3915-36412DC6F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AE40FD-AD1E-F07C-199B-076EA94C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C00D-65D9-4259-A8D3-CF4B0C8BAAA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826491-C2C9-A8F5-8305-CE818057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D6791B-15D2-0BE5-735E-3A5815DC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7F5-B0D0-46B0-BC7A-9206BEEC4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767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BD32B-A479-70AE-094E-8134B36C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0BEC7C-EC54-9811-F269-01E00E4C4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CA6FA4-5CA1-B29A-2E24-F83FF4EB7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CDF8F7-2267-8C91-D039-80BDA0D86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1E7D6-2DCC-35DE-5057-99829A240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4AAB378-EFD2-A535-5D03-B753C981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C00D-65D9-4259-A8D3-CF4B0C8BAAA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AD7286D-4C1B-29FF-9D00-D63838A3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C570D51-5B25-5420-E951-BD559B22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7F5-B0D0-46B0-BC7A-9206BEEC4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814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FA976-E7AF-3C42-9843-95FE6AE6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B76D84-E26F-9980-11EC-3E553A61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C00D-65D9-4259-A8D3-CF4B0C8BAAA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F8EA30-7A0E-9A61-3797-6A5589E6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1BFF95-40EF-338A-47AD-2ADEE781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7F5-B0D0-46B0-BC7A-9206BEEC4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442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3F7ED69-842F-CA21-1137-140DCA3A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C00D-65D9-4259-A8D3-CF4B0C8BAAA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A8FD3F-3683-AF64-6C9F-A4F48F2D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D0CD34-702E-55AA-05C2-23ED8CB0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7F5-B0D0-46B0-BC7A-9206BEEC4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82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C02A0-3E91-A7DD-07E4-3138C32B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097466-24A5-71CB-F749-EA76E628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2B9106-1F90-1C12-F635-FBE56132E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60FEF9-C82E-F819-2128-62BD4B27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C00D-65D9-4259-A8D3-CF4B0C8BAAA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DF392E-886F-D674-A1DF-EBCE5EFA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07961B-3F4A-9A59-FAB4-E124BCCD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7F5-B0D0-46B0-BC7A-9206BEEC4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079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DB0F5-5B11-8F0E-1F1C-2F360572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6027C2-9B08-9DD8-D7BC-762023007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635DA5-04CA-E468-3487-5EA64F504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0AFD4D-D12A-0B8C-56DB-C82654FE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C00D-65D9-4259-A8D3-CF4B0C8BAAA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313201-E4A8-2D8D-517C-DE816399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DB9F1D-943C-775E-19FE-85A5CF89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7F5-B0D0-46B0-BC7A-9206BEEC4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379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6DE47D4-44A0-0233-203D-EF093E48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27E7DB-2A5C-80D0-606E-A13D2266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251DA3-A8ED-626A-E9B8-F2C42C414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05C00D-65D9-4259-A8D3-CF4B0C8BAAA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1AF7CA-5259-DA0B-2464-63CBE468C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AC70BE-C4D2-17DF-9573-93C3A8B37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D37F5-B0D0-46B0-BC7A-9206BEEC4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419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2/Opdrachten12-Mens-erger-je-niet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42E90-A859-D8F2-77C7-1AF6CF1DF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8A3E5F0-6151-9D9A-870C-7908EDFB5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80356" cy="4493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401F87E-6BB2-EF87-8539-C52496441F8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Methode12: Mens erger je niet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A7795ED-7BD2-4D03-79FE-B0A097FDC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67D51E1-4A09-D6D5-C95D-4147FB6D449E}"/>
              </a:ext>
            </a:extLst>
          </p:cNvPr>
          <p:cNvCxnSpPr>
            <a:cxnSpLocks/>
          </p:cNvCxnSpPr>
          <p:nvPr/>
        </p:nvCxnSpPr>
        <p:spPr>
          <a:xfrm>
            <a:off x="5292969" y="1266092"/>
            <a:ext cx="2215662" cy="4079631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01A0CF5D-809A-DA56-0196-74D90DAD97AB}"/>
              </a:ext>
            </a:extLst>
          </p:cNvPr>
          <p:cNvSpPr txBox="1"/>
          <p:nvPr/>
        </p:nvSpPr>
        <p:spPr>
          <a:xfrm>
            <a:off x="2822331" y="5688623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882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9F0EE-6298-67FC-BF12-4DC822994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3B459B8-57C1-7815-C10B-7B890AEF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9" y="1617997"/>
            <a:ext cx="4985373" cy="34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AE47BE7-A78E-5C26-D4AA-B6D97125A064}"/>
              </a:ext>
            </a:extLst>
          </p:cNvPr>
          <p:cNvSpPr txBox="1"/>
          <p:nvPr/>
        </p:nvSpPr>
        <p:spPr>
          <a:xfrm>
            <a:off x="1604211" y="770021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Mens erger je niet….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BF962D-098F-1DEB-B905-F1E9AE150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370" y="1243264"/>
            <a:ext cx="5194780" cy="493241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75CA30B-AD47-FA93-111A-721B96A4D9F3}"/>
              </a:ext>
            </a:extLst>
          </p:cNvPr>
          <p:cNvSpPr txBox="1"/>
          <p:nvPr/>
        </p:nvSpPr>
        <p:spPr>
          <a:xfrm>
            <a:off x="7868653" y="682318"/>
            <a:ext cx="321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Vragen: digitaal via bookwidgets</a:t>
            </a:r>
          </a:p>
        </p:txBody>
      </p:sp>
    </p:spTree>
    <p:extLst>
      <p:ext uri="{BB962C8B-B14F-4D97-AF65-F5344CB8AC3E}">
        <p14:creationId xmlns:p14="http://schemas.microsoft.com/office/powerpoint/2010/main" val="423418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C2518-F51C-3DB9-D522-8785BB3503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98F28B-E544-F876-34D6-FEAFC24233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87468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Breedbeeld</PresentationFormat>
  <Paragraphs>6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Methode12: Mens erger je niet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2025-05-14T06:14:59Z</dcterms:created>
  <dcterms:modified xsi:type="dcterms:W3CDTF">2025-05-14T06:15:11Z</dcterms:modified>
</cp:coreProperties>
</file>