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317" r:id="rId3"/>
    <p:sldId id="2344" r:id="rId4"/>
    <p:sldId id="1737" r:id="rId5"/>
    <p:sldId id="1740" r:id="rId6"/>
    <p:sldId id="1122" r:id="rId7"/>
    <p:sldId id="2318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CDBC1-0AF1-4423-87BE-917A43319AB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F8F9-05EB-4965-BCD1-8EBE0C8401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4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1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8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4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0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F89693-EB36-5717-BD84-21A86C2F3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AD22AD-6424-DE40-7A99-341CFE624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68215A-5B12-9C90-F45E-EC752213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0265F-3FF9-704B-BDEA-80D230DE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27D9AF-4592-B970-155C-B3B3E0F8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65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F2538-0D33-F921-B927-E2496C8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A521DD-921F-2F05-3925-529457B4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893E0-C966-A3C5-F43F-85ED6493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FEB270-91D3-1C59-11FE-43C3B76A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74ED89-A958-FC76-55FB-354BF50A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104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D99EE4-66C5-39B7-A65D-96180ECD4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5C3E6F-186B-4059-7F05-92F0F8B54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1607EF-4EBE-8E7A-7A0D-CDDC965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4AA52-E06E-A801-0212-2BD12916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B2CBA2-42EC-0CA5-C498-BDFE82D6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027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1154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110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10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20657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637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10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0466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4698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ECE93-C44D-A282-4BD4-BE997941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47BE5D-6347-B316-4614-E707AB47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F2D9F6-A089-B26A-4661-9C4AC2D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F6A52-85B4-D415-1098-641360EB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358D29-0526-B8D3-264D-9BF2B69C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799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59448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191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6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93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95808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143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5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7A63D-1C57-49D7-6DC0-09BF1DB1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7B7357-F72E-B294-1E94-DA76B226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724024-735D-F06E-E524-23CBBB64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B2F45-F1E8-A721-340D-0CC592D4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B68244-2965-ED0C-D153-D0A6C651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1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35706-5F6D-DB4A-776C-4CD3DFC6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8B81F6-E580-45A6-06FD-903BF6273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DE9946-9759-65E7-4EEF-F5365AFD1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A3D829-CF7F-420D-2334-E50FE805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3CC417-B508-7D51-90EC-4E5EA813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007612-9644-D14A-661F-10BAF036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60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DC41F-8A11-4D79-F563-D740CB38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716AEF-3A5D-EB2E-4EF7-989E90FA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E25A9A-8DCC-4484-ACFD-529D265F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943B4B-5F1F-232A-C13E-2E868B090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CA2E1C-E431-1C35-F570-C1209155C2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E66EB9-71A2-AD23-FC29-F160F262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BBB11D-B991-17FB-E98C-AD77B44E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C6DB3F-BB1D-A83C-A057-70755F43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077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413E7-14CD-7EBC-4EF7-278FF3AA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97A7E4-B353-3A94-C117-E4C7B5DD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EF128A-E9B9-C95C-D647-3FFACA7A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6018F6-244D-330A-948D-0F0BCE21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522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50553A-C999-81EA-54AE-4279C298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D08C1C-9AE3-7412-F8C4-1C981C48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65E2B6-05A2-9C60-7EA5-293E2106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492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ED08E-05EE-2D0C-23B2-41E15244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D5542-C5F3-9743-BDD9-3E48A85E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811F1A-8DE2-D1FD-3D8D-331FA751C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C2FE51-D039-E28B-A037-7C801BAF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8C3C8E-162D-6223-23D8-FB29DC4D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3720A7-1682-3AF8-2E0A-1470EA65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48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C9F4E-AF10-7534-A20F-E2A17A5F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743EDC-20DB-D931-D6AD-D3E3AE720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D140CA-4709-1D14-1200-0964C7D5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CB17A6-702D-E9D1-5F78-8C52647C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61ECF-4DB6-E8B8-5125-976B782A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5BF009-4A35-0828-2D97-9DD90D91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06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D3D877-F394-F4FE-AA82-22D3A341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A77BCF-6A03-E59A-4D99-A661A0BC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6BDE4D-84F1-A7BC-7581-4CA7C0103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4660F8-6910-4B55-8428-1BA3B2129C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7ABAB-6F21-8CDB-C9C1-A570E076C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F3ED87-F9CC-B04B-6568-33D238AC5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C5892-8E5C-4138-85A3-2C3266EDE0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35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2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12-Balanceren-met-periodni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hyperlink" Target="https://www.periodni.com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8316-2C1C-62C9-EC22-7FE32001C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EF6B638-66AE-D561-E037-C9A31760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Methode12:Redoxreactie en periodni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FD12DF0-FF68-7A03-5B8C-5D650D50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15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45592-968B-38E9-617C-1F84462A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D257AA-EAC1-3324-CB42-58D3F604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3C1C24-B963-E725-A279-BDF23C21AB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Methode12: Periodni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C87C0F3-4FB7-4C60-0DEC-604C7ED28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3340584-FC9A-858C-2614-70D9DBEF0B5F}"/>
              </a:ext>
            </a:extLst>
          </p:cNvPr>
          <p:cNvCxnSpPr>
            <a:cxnSpLocks/>
          </p:cNvCxnSpPr>
          <p:nvPr/>
        </p:nvCxnSpPr>
        <p:spPr>
          <a:xfrm>
            <a:off x="6884377" y="3991708"/>
            <a:ext cx="536331" cy="1286730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5E27376-7001-927F-5E98-F85F578444DB}"/>
              </a:ext>
            </a:extLst>
          </p:cNvPr>
          <p:cNvSpPr txBox="1"/>
          <p:nvPr/>
        </p:nvSpPr>
        <p:spPr>
          <a:xfrm>
            <a:off x="1424354" y="598756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09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2">
            <a:extLst>
              <a:ext uri="{FF2B5EF4-FFF2-40B4-BE49-F238E27FC236}">
                <a16:creationId xmlns:a16="http://schemas.microsoft.com/office/drawing/2014/main" id="{7A716FFA-3595-2D5C-40D8-01E0874E6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1087" y="3822822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 Gebruik van de website “Periodni.com</a:t>
            </a:r>
          </a:p>
        </p:txBody>
      </p:sp>
      <p:pic>
        <p:nvPicPr>
          <p:cNvPr id="48131" name="Afbeelding 3">
            <a:extLst>
              <a:ext uri="{FF2B5EF4-FFF2-40B4-BE49-F238E27FC236}">
                <a16:creationId xmlns:a16="http://schemas.microsoft.com/office/drawing/2014/main" id="{6BDE4707-7853-0913-A688-5E663D3EF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Afbeelding 2">
            <a:extLst>
              <a:ext uri="{FF2B5EF4-FFF2-40B4-BE49-F238E27FC236}">
                <a16:creationId xmlns:a16="http://schemas.microsoft.com/office/drawing/2014/main" id="{6001DC88-FB7E-5F98-FF3A-A50AA39B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7169A9A-752A-D23A-8156-9ABA1D9F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15" y="572414"/>
            <a:ext cx="3619814" cy="5959356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2688FB0-900F-5518-6DD8-FFE106A94C9A}"/>
              </a:ext>
            </a:extLst>
          </p:cNvPr>
          <p:cNvSpPr/>
          <p:nvPr/>
        </p:nvSpPr>
        <p:spPr>
          <a:xfrm>
            <a:off x="7321798" y="2425390"/>
            <a:ext cx="383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https://www.periodni.com/index.html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271096-E115-C829-912F-DA03EC479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169" y="2837114"/>
            <a:ext cx="1857375" cy="1819275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32B934D-DFF4-E1A8-DA2D-4043E4CEB6FD}"/>
              </a:ext>
            </a:extLst>
          </p:cNvPr>
          <p:cNvSpPr/>
          <p:nvPr/>
        </p:nvSpPr>
        <p:spPr>
          <a:xfrm>
            <a:off x="817684" y="3429000"/>
            <a:ext cx="4396153" cy="220686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8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51" y="1015269"/>
            <a:ext cx="3218089" cy="13109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520" y="832337"/>
            <a:ext cx="2697846" cy="190617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044" y="2932392"/>
            <a:ext cx="3289003" cy="175844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814" y="4719357"/>
            <a:ext cx="3521684" cy="20113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452" y="4533100"/>
            <a:ext cx="4173592" cy="232240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117709" y="647671"/>
            <a:ext cx="65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717073" y="2960914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methoden voor balanceren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 redoxreacties.</a:t>
            </a:r>
          </a:p>
        </p:txBody>
      </p:sp>
    </p:spTree>
    <p:extLst>
      <p:ext uri="{BB962C8B-B14F-4D97-AF65-F5344CB8AC3E}">
        <p14:creationId xmlns:p14="http://schemas.microsoft.com/office/powerpoint/2010/main" val="13922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E96521D-E1F2-A6FE-979F-D8E91069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3" y="93357"/>
            <a:ext cx="7353937" cy="31016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46CC31E-10FD-BDE8-D51C-9D959B1F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748" y="3194966"/>
            <a:ext cx="7140559" cy="16155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F2C489-3108-7DBF-9273-CCC61EA46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0546"/>
            <a:ext cx="6950042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392FE-F258-0A27-8850-621C5BBE3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5B531C-9094-3ADC-569F-42193B841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68174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Breedbeeld</PresentationFormat>
  <Paragraphs>14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Methode12:Redoxreactie en periodni</vt:lpstr>
      <vt:lpstr>Methode12: Periodni</vt:lpstr>
      <vt:lpstr> Gebruik van de website “Periodni.com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2025-05-14T09:15:24Z</dcterms:created>
  <dcterms:modified xsi:type="dcterms:W3CDTF">2025-05-14T09:15:35Z</dcterms:modified>
</cp:coreProperties>
</file>