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156" r:id="rId3"/>
    <p:sldId id="2204" r:id="rId4"/>
    <p:sldId id="2157" r:id="rId5"/>
    <p:sldId id="2158" r:id="rId6"/>
    <p:sldId id="256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410F5-753E-4B64-A9E0-4069FCD75E1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9E26B-14BB-4913-91CC-39EA09C423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235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25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19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82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45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DAED7-E8ED-70F8-C69B-3C96FFDE0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E7DA7E-15EC-B9C5-3133-10A932D54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1F6508-6407-AD20-25E2-A1BF3E19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3D60-36F3-405C-B1D4-F9C334CC71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3C378B-D4CD-C11D-4333-8F8DDDED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C6F164-DA4B-63B2-1F7A-F47F3595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FB9D-213D-4B69-AA8F-4A28ACDEF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67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368FCE-716E-5941-1ADE-DDD98F66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8D8387-0BA1-F141-07E2-1FE9DC9A0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D7CFC8-B08A-59BE-A129-A3589FA9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3D60-36F3-405C-B1D4-F9C334CC71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57853B-01A0-F13A-15E9-8371D905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16FE73-D847-640F-CEB4-BB582E34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FB9D-213D-4B69-AA8F-4A28ACDEF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465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6F8AFAC-C2CC-1B1D-D508-350276864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83B9501-BE45-14EE-966A-66703A2BB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08A32F-1B1F-3D12-C770-3710E2B8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3D60-36F3-405C-B1D4-F9C334CC71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B5C39E-89D2-743A-3845-9BB61741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9429D8-F3E0-6A58-611D-43117DF2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FB9D-213D-4B69-AA8F-4A28ACDEF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222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10654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6214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973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62746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8262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6353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224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101182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FDBA2-61EF-0751-06F1-94FB40C0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ECFE25-6D87-DD26-CC71-ABE84FCEC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9AEC3-13BF-401D-76BE-563EDFD8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3D60-36F3-405C-B1D4-F9C334CC71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1758C6-CFAC-0C1E-7ED3-52B29B94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81A7E6-4A8B-581B-C020-134E88F4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FB9D-213D-4B69-AA8F-4A28ACDEF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5411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366396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2306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54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36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25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71580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07149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063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9C01A-E710-DDD5-DA8F-9E13DE63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6A5CEF-3DA5-AA24-2876-E96A97578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BA1058-8978-A004-6D8E-D34005A0B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3D60-36F3-405C-B1D4-F9C334CC71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40AF58-76BC-9F2E-62D2-F5A72F1E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60824B-E10E-B30A-5F55-9156A7EF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FB9D-213D-4B69-AA8F-4A28ACDEF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903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0DC8D-2F9D-0855-A18F-5C96CC38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9027AB-D7E5-D60E-726D-0C1722E63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83715F-A870-4B83-A7D8-DBD2585E1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957F88-AB5E-1742-D3B8-AD689332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3D60-36F3-405C-B1D4-F9C334CC71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4E6F52-D69A-40DE-F80F-C8540D76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2F0FA8-E954-8FFC-44D7-82E1628B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FB9D-213D-4B69-AA8F-4A28ACDEF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449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7E2C7-18CF-2C3B-908C-6523CFF9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C7080A-3895-0BB1-DF21-CAAC979CB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9A0E40-1BB5-0AFA-DA06-89A037411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153D6B1-0137-0625-2B85-DA3E3C5D9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DA5F6A3-FBDD-F3D9-35EE-FB5003DA2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9CEEDBA-0A38-8925-6E07-FF60A470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3D60-36F3-405C-B1D4-F9C334CC71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2D8D74C-4C3E-0FF6-F47F-2006F4E8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FF16646-9E39-F90F-616A-4473F0DF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FB9D-213D-4B69-AA8F-4A28ACDEF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836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C211A-8556-1009-3A5D-E894352F1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0586D45-3292-39F9-702B-598A6042A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3D60-36F3-405C-B1D4-F9C334CC71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C9689CA-BA8E-1BDD-DD1D-0AE08EAB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DC18BC-2503-63DB-90B9-5090857B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FB9D-213D-4B69-AA8F-4A28ACDEF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512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F9BD6C4-26D5-AA85-5CE4-E8C5035A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3D60-36F3-405C-B1D4-F9C334CC71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86967C8-CD03-6ABA-EBDF-1EC6DBD8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2FC145-BCA6-19B2-DBDE-5EA80935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FB9D-213D-4B69-AA8F-4A28ACDEF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091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F1368-1395-493E-95B2-772F9455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3BFC54-C05A-CD45-C5EC-AA3403A19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B5F806-839B-96A1-4AE3-AEE4A6EE8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66A40C-5402-8810-0A02-B9BB2468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3D60-36F3-405C-B1D4-F9C334CC71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D95BBA7-E15A-D463-596F-F1370A13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940B8F-AB5A-E107-7D0F-6B5349C7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FB9D-213D-4B69-AA8F-4A28ACDEF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036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6C4B7-CE8A-8B85-B22F-FE3B5BF8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BCD0790-9ABD-E48D-C4E8-2DB8EC707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CF694F-0515-EA85-197A-3CCC92F39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FE5D1F-3C5A-CD01-1803-F94881F8B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B3D60-36F3-405C-B1D4-F9C334CC71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89DE09-8D1E-A283-B42A-9D00E023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836EB8-7172-7A43-1BEF-0419D413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5FB9D-213D-4B69-AA8F-4A28ACDEF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057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641DAE8-B813-CE4E-749E-1366921B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583412-3E6F-07D6-84BC-6697AA22A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9857FC-89CF-721D-DB42-C743D53E3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EB3D60-36F3-405C-B1D4-F9C334CC71F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968335-E5C4-E279-5C66-3CBA9E7A9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76B49C-3871-DAB7-D181-52EA75F51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D5FB9D-213D-4B69-AA8F-4A28ACDEF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71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573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chemieleerkracht.blackbox.website/wp-content/uploads/2025/04/Puzzeltitratie-Verslag-Maesen-Sven.docx" TargetMode="External"/><Relationship Id="rId5" Type="http://schemas.openxmlformats.org/officeDocument/2006/relationships/hyperlink" Target="http://chemieleerkracht.blackbox.website/wp-content/uploads/2025/04/Opdracht12-pH-en-puzzeltitratie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youtube.com/watch?v=PyRKpqiuTb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E04EE-99BF-BD1E-ED1B-67FDCF799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A07B445-E581-74FA-7B75-0342061B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Methode12:pH en puzzeltitratie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A10015D-BED6-5528-E73F-00C162FA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16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48F33-4196-2F81-EB62-F33E627B7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7816D6-C4DF-3E31-A73A-25E4EA2E0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E65BD0-0200-B9F7-B682-8B3D7DFCE16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Methode12: pH en puzzeltitratie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0CC0FBF-9E17-7B66-1091-8B3DB57DF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5DD7FDD8-E565-659E-ECDA-8159B7219542}"/>
              </a:ext>
            </a:extLst>
          </p:cNvPr>
          <p:cNvCxnSpPr>
            <a:cxnSpLocks/>
          </p:cNvCxnSpPr>
          <p:nvPr/>
        </p:nvCxnSpPr>
        <p:spPr>
          <a:xfrm>
            <a:off x="5811715" y="1500676"/>
            <a:ext cx="1608993" cy="3777762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D9C835F1-91F5-2E96-35D9-B482158DB726}"/>
              </a:ext>
            </a:extLst>
          </p:cNvPr>
          <p:cNvSpPr txBox="1"/>
          <p:nvPr/>
        </p:nvSpPr>
        <p:spPr>
          <a:xfrm>
            <a:off x="1063869" y="589963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57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4A39433-0B67-BA53-F086-333A63800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34" y="1098281"/>
            <a:ext cx="6759526" cy="41989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40B31E4-E994-47D2-73E6-FDADBFD78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84" y="886052"/>
            <a:ext cx="4587638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5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2F958FC-060A-49BE-7B3A-A757B29DC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71" y="585061"/>
            <a:ext cx="2880610" cy="537256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3D27BAC-2E32-31D3-2FA9-5689DEC589E1}"/>
              </a:ext>
            </a:extLst>
          </p:cNvPr>
          <p:cNvSpPr txBox="1"/>
          <p:nvPr/>
        </p:nvSpPr>
        <p:spPr>
          <a:xfrm>
            <a:off x="6416187" y="2338726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Puzzeltitratie Video 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81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89E8F-486E-C258-F990-1D2E2CE69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DA4A38-C5D1-CF9F-3F17-A99001B9A6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21805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Breedbeeld</PresentationFormat>
  <Paragraphs>8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Methode12:pH en puzzeltitratie</vt:lpstr>
      <vt:lpstr>Methode12: pH en puzzeltitratie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2025-05-14T08:39:07Z</dcterms:created>
  <dcterms:modified xsi:type="dcterms:W3CDTF">2025-05-14T08:39:18Z</dcterms:modified>
</cp:coreProperties>
</file>