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261" r:id="rId3"/>
    <p:sldId id="2227" r:id="rId4"/>
    <p:sldId id="2262" r:id="rId5"/>
    <p:sldId id="2228" r:id="rId6"/>
    <p:sldId id="2229" r:id="rId7"/>
    <p:sldId id="256" r:id="rId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4AE09-F8EE-49D4-A587-79C4527311CD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0D82D-D344-4398-93AC-F4405103865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9778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56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063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353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737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844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79952F-55A8-3A7B-5F07-704DDE3E6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EA75C54-8B29-9E87-9BA2-008EE94F4F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652698-E8DC-70D6-3C87-84CC36E17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AA65-14A8-4F05-90FB-D5F4C4759AA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242A24-A1A4-1B9B-E15E-931ECD989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0D2D9C-E421-5F68-318C-BA29CDFF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B272-BFE0-46C2-A10C-E25F9B3343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8127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6072F-8F0D-99FD-13D9-4159F2458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EA80244-1D1F-1B60-CF94-80E42159E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EAEE93-E2D5-69FB-987D-3268BB786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AA65-14A8-4F05-90FB-D5F4C4759AA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0A222C-E4D7-F14F-37BE-B25ECF445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A29DA0-418B-DF93-DF4B-7F90E36D1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B272-BFE0-46C2-A10C-E25F9B3343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1916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8D2DFEC-1A79-F6F7-5895-33FCC75168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1F5D530-9960-DB10-CE1A-DD1935B9D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A5D093-C114-0CA1-8C73-431104208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AA65-14A8-4F05-90FB-D5F4C4759AA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1FCA11-3619-1527-E2AD-0BC3FED5B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9F8F81-F0AA-5137-4EA2-7B02CC576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B272-BFE0-46C2-A10C-E25F9B3343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3586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3297" y="1914525"/>
            <a:ext cx="4767260" cy="16510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029321" y="4170505"/>
            <a:ext cx="9117363" cy="1594558"/>
          </a:xfrm>
          <a:ln w="76196">
            <a:solidFill>
              <a:srgbClr val="002757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67109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816056" y="4818952"/>
            <a:ext cx="9117363" cy="1594558"/>
          </a:xfrm>
          <a:ln w="76196">
            <a:solidFill>
              <a:srgbClr val="FFFFFF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4715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/>
          <p:nvPr/>
        </p:nvSpPr>
        <p:spPr>
          <a:xfrm>
            <a:off x="815973" y="4819646"/>
            <a:ext cx="9117016" cy="1593854"/>
          </a:xfrm>
          <a:prstGeom prst="rect">
            <a:avLst/>
          </a:prstGeom>
          <a:noFill/>
          <a:ln w="76196">
            <a:solidFill>
              <a:srgbClr val="FFFFFF"/>
            </a:solidFill>
            <a:prstDash val="solid"/>
            <a:miter/>
          </a:ln>
        </p:spPr>
        <p:txBody>
          <a:bodyPr vert="horz" wrap="square" lIns="179999" tIns="179999" rIns="179999" bIns="179999" anchor="ctr" anchorCtr="0" compatLnSpc="1"/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400" b="1" i="0" u="none" strike="noStrike" kern="1200" cap="none" spc="0" baseline="0" dirty="0">
                <a:solidFill>
                  <a:srgbClr val="002757"/>
                </a:solidFill>
                <a:uFillTx/>
                <a:latin typeface="Tahoma"/>
              </a:rPr>
              <a:t>KLIK OM DE STIJL TE BEWERKEN</a:t>
            </a:r>
            <a:endParaRPr lang="nl-BE" sz="4400" b="1" i="0" u="none" strike="noStrike" kern="1200" cap="none" spc="0" baseline="0" dirty="0">
              <a:solidFill>
                <a:srgbClr val="002757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7002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2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70901" y="590546"/>
            <a:ext cx="3389315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 algn="r"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Ondertitel 2"/>
          <p:cNvSpPr txBox="1">
            <a:spLocks noGrp="1"/>
          </p:cNvSpPr>
          <p:nvPr>
            <p:ph type="subTitle" idx="4294967295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158343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ptie 2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/>
          <p:cNvSpPr/>
          <p:nvPr/>
        </p:nvSpPr>
        <p:spPr>
          <a:xfrm>
            <a:off x="0" y="484664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5183184"/>
            <a:ext cx="2760665" cy="9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/>
          <p:cNvSpPr txBox="1">
            <a:spLocks noGrp="1"/>
          </p:cNvSpPr>
          <p:nvPr>
            <p:ph type="ctr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6" name="Ondertitel 2"/>
          <p:cNvSpPr txBox="1">
            <a:spLocks noGrp="1"/>
          </p:cNvSpPr>
          <p:nvPr>
            <p:ph type="subTitle" idx="1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60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9883" y="-601666"/>
            <a:ext cx="2246315" cy="22478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4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750152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9139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5" y="365129"/>
            <a:ext cx="2627308" cy="9096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7427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019523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31ABFF-82EC-054C-EF5C-2F6F8C1F0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981B62-C78E-078D-5338-22D05422A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B47730-4F39-F1FE-A984-F8E4CCDBB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AA65-14A8-4F05-90FB-D5F4C4759AA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7BB817C-CEA8-828B-C8D7-31A169FA3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80125C-94D7-E0BF-8DA3-6B0BB8498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B272-BFE0-46C2-A10C-E25F9B3343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9064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_Z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76778" y="268111"/>
            <a:ext cx="9948333" cy="5799664"/>
          </a:xfrm>
        </p:spPr>
        <p:txBody>
          <a:bodyPr wrap="none"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3859136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6347179" y="265285"/>
            <a:ext cx="542148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593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1 kolom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Picture Placeholder 5"/>
          <p:cNvSpPr txBox="1">
            <a:spLocks noGrp="1"/>
          </p:cNvSpPr>
          <p:nvPr>
            <p:ph type="pic" idx="4294967295"/>
          </p:nvPr>
        </p:nvSpPr>
        <p:spPr>
          <a:xfrm>
            <a:off x="6378570" y="0"/>
            <a:ext cx="5813426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95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06395" y="-441326"/>
            <a:ext cx="2160590" cy="21605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368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00275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54027" y="-487366"/>
            <a:ext cx="2158998" cy="21589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9293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 txBox="1">
            <a:spLocks noGrp="1"/>
          </p:cNvSpPr>
          <p:nvPr>
            <p:ph type="dt" sz="quarter" idx="7"/>
          </p:nvPr>
        </p:nvSpPr>
        <p:spPr>
          <a:xfrm>
            <a:off x="609603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623FF517-69D7-4F29-BA99-D8D5C2484036}" type="datetime1">
              <a:rPr lang="nl-NL"/>
              <a:pPr lvl="0"/>
              <a:t>14-5-2025</a:t>
            </a:fld>
            <a:endParaRPr lang="nl-NL" dirty="0"/>
          </a:p>
        </p:txBody>
      </p:sp>
      <p:sp>
        <p:nvSpPr>
          <p:cNvPr id="3" name="Tijdelijke aanduiding voor voettekst 2"/>
          <p:cNvSpPr txBox="1">
            <a:spLocks noGrp="1"/>
          </p:cNvSpPr>
          <p:nvPr>
            <p:ph type="ftr" sz="quarter" idx="9"/>
          </p:nvPr>
        </p:nvSpPr>
        <p:spPr>
          <a:xfrm>
            <a:off x="4165604" y="6356351"/>
            <a:ext cx="386079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4" name="Tijdelijke aanduiding voor dianummer 3"/>
          <p:cNvSpPr txBox="1">
            <a:spLocks noGrp="1"/>
          </p:cNvSpPr>
          <p:nvPr>
            <p:ph type="sldNum" sz="quarter" idx="8"/>
          </p:nvPr>
        </p:nvSpPr>
        <p:spPr>
          <a:xfrm>
            <a:off x="8737604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C919B865-D527-4397-8F3C-CD24399C09D7}" type="slidenum"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5967229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73E3C000-BF7E-0DBE-8864-7487DECCB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B7EE6-9DA8-4E92-8094-40D9CEB263BC}" type="datetimeFigureOut">
              <a:rPr lang="nl-BE"/>
              <a:pPr>
                <a:defRPr/>
              </a:pPr>
              <a:t>14/05/2025</a:t>
            </a:fld>
            <a:endParaRPr lang="nl-BE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3C142CDC-F15D-0C70-B37E-3C282B90E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F5B2DB8B-774B-9B75-B182-838C1947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77CF4-51A0-465E-BE81-1A0E4D071CCD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99981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585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CEDDF1-6F02-C0CE-CF94-09B1A2508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0AB364B-70A8-6F91-CBD3-BB1AEAAC3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36F493-06C2-A25C-340F-CF05AF6D3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AA65-14A8-4F05-90FB-D5F4C4759AA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A808BC-5F25-8CAB-61F0-C54127EF2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50F447-399D-0DC8-79D1-39DE7DB0B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B272-BFE0-46C2-A10C-E25F9B3343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386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3BCB5B-6B60-F2D3-A6E5-70F7AB71D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E08F9F-EEB8-3E73-B15C-6295F3B77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6D85092-CC38-49F3-89C3-9A1B83429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3F676E9-44E9-0C84-4D0C-180BD750B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AA65-14A8-4F05-90FB-D5F4C4759AA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E29D26F-16D9-863F-8B8F-3AD98A423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43F195B-E0C4-64FA-3101-1B7C4B87D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B272-BFE0-46C2-A10C-E25F9B3343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227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2F8647-0575-06BF-47ED-1241C4E84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BC69D61-07E4-8E1C-F45E-4442107FE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8FAB06D-7CC3-818C-1B96-39A00627D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72FA21D-D55A-88C2-DB59-A0D9EF76D9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E2EDA3E-492D-EA19-21BF-850920BEF4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7E5AF3A-FC4E-58A2-2D10-A03BE5E98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AA65-14A8-4F05-90FB-D5F4C4759AA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4702B26-DC0B-49A4-161A-6D2555A5C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5C26376-131C-0B72-1DA8-3A8A316ED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B272-BFE0-46C2-A10C-E25F9B3343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91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FCE9A0-2ED8-378E-ED33-557DE3770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1D1C8F1-DCCC-0D03-8527-D62D947E2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AA65-14A8-4F05-90FB-D5F4C4759AA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D4C9BFC-A961-3ACE-74AE-4D158FE4C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90539A-8481-DF16-9EFA-0C5CBFD92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B272-BFE0-46C2-A10C-E25F9B3343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4552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EB40413-7686-CFF6-4DAC-7BF8B068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AA65-14A8-4F05-90FB-D5F4C4759AA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9A3B183-A0EF-02A4-03B0-6088D57F6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EC0B731-C0F2-429A-F3E7-D44C182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B272-BFE0-46C2-A10C-E25F9B3343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550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82AAD-25D2-B908-0D06-D9A75A31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3DF836-F624-A5AB-A379-DAEE3D358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5F94375-BA02-DC10-02F2-5E28256E9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AF28074-23B4-D81C-FC27-12CA5A17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AA65-14A8-4F05-90FB-D5F4C4759AA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FAD1CD3-08D3-EF87-0613-ACF1E8DF6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089B238-90AD-A6D2-3F74-8E30B4C2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B272-BFE0-46C2-A10C-E25F9B3343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9319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472D18-4AA1-399D-6D66-896AA7828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1A20D7D-7613-C8F2-5180-309E065F3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08D0006-4DC6-4597-7DFC-73475BF25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B78EE8B-67D6-57E5-A453-B1C8D6C4B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AA65-14A8-4F05-90FB-D5F4C4759AA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EC65FA-B09B-C48B-64DE-2ECA569AE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AE6802-1BD4-2DFA-6401-3BB347195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B272-BFE0-46C2-A10C-E25F9B3343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3040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FBF2384-9801-F447-C5DC-AF36313A6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3688CEF-5249-49D2-8B8B-90AA9F1D2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2BCBA5-B86F-E52F-70C5-ADC654867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0AA65-14A8-4F05-90FB-D5F4C4759AA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DFC657-EDD0-848C-8A2E-B5D586E5A1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BEA81B-EC3A-7A99-942F-FA6AB3AAB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BEB272-BFE0-46C2-A10C-E25F9B33439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660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749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392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nl-NL" sz="4800" b="0" i="0" u="none" strike="noStrike" kern="1200" cap="none" spc="0" baseline="0">
          <a:solidFill>
            <a:srgbClr val="002757"/>
          </a:solidFill>
          <a:uFillTx/>
          <a:latin typeface="Tahoma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/>
        <a:buChar char="•"/>
        <a:tabLst/>
        <a:defRPr lang="nl-NL" sz="2800" b="0" i="0" u="none" strike="noStrike" kern="1200" cap="none" spc="0" baseline="0">
          <a:solidFill>
            <a:srgbClr val="000000"/>
          </a:solidFill>
          <a:uFillTx/>
          <a:latin typeface="Tahoma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400" b="0" i="0" u="none" strike="noStrike" kern="1200" cap="none" spc="0" baseline="0">
          <a:solidFill>
            <a:srgbClr val="000000"/>
          </a:solidFill>
          <a:uFillTx/>
          <a:latin typeface="Tahoma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000" b="0" i="0" u="none" strike="noStrike" kern="1200" cap="none" spc="0" baseline="0">
          <a:solidFill>
            <a:srgbClr val="000000"/>
          </a:solidFill>
          <a:uFillTx/>
          <a:latin typeface="Tahoma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chemieleerkracht.blackbox.website/wp-content/uploads/2025/04/Laboverslag-Proef-5-Magisch-zand1.docx" TargetMode="External"/><Relationship Id="rId5" Type="http://schemas.openxmlformats.org/officeDocument/2006/relationships/hyperlink" Target="http://chemieleerkracht.blackbox.website/wp-content/uploads/2025/04/Opdrachten-12-Demoproeven.docx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om.com/share/a4b4f12a94a24885b191fbbe984c2824?sid=65123b1e-0347-41ae-85da-a6ff5aa6a74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www.youtube.com/watch?v=Jnck84ogqyI&amp;list=PLIprpqnBnY7LABtWihvKXuup0D1jC7lIL&amp;index=116" TargetMode="External"/><Relationship Id="rId7" Type="http://schemas.openxmlformats.org/officeDocument/2006/relationships/hyperlink" Target="https://www.youtube.com/watch?v=JI6XhOKKq4I&amp;list=PLIprpqnBnY7LABtWihvKXuup0D1jC7lIL&amp;index=4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youtube.com/watch?v=4Ufo_xn1hg0" TargetMode="External"/><Relationship Id="rId5" Type="http://schemas.openxmlformats.org/officeDocument/2006/relationships/hyperlink" Target="https://www.youtube.com/watch?v=IGam0M6-e44&amp;list=PLIprpqnBnY7LABtWihvKXuup0D1jC7lIL&amp;index=36" TargetMode="External"/><Relationship Id="rId4" Type="http://schemas.openxmlformats.org/officeDocument/2006/relationships/hyperlink" Target="https://www.youtube.com/watch?v=NEAoJ_DouKY&amp;list=PLIprpqnBnY7LABtWihvKXuup0D1jC7lIL&amp;index=3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AE0ED-F605-F9AE-0204-5EBA8D1E6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FCE9658-A999-2447-4640-3AE431A0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Methode12:Demoproef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7F29481-5444-2FCE-793F-52F431FA5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588" y="1825627"/>
            <a:ext cx="8444712" cy="4750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8443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60641-9490-AC93-CFCB-5CCEDA8B6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B59CEFB-8BCC-45E4-60D2-E80B7F25F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6" y="334108"/>
            <a:ext cx="9335309" cy="53573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705A6B7-BBA1-C8A9-5DF3-6B39A7E88AF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494957" y="5721172"/>
            <a:ext cx="5614987" cy="866775"/>
          </a:xfrm>
        </p:spPr>
        <p:txBody>
          <a:bodyPr wrap="square" anchor="t">
            <a:normAutofit/>
          </a:bodyPr>
          <a:lstStyle/>
          <a:p>
            <a:r>
              <a:rPr lang="en-US" sz="3700" dirty="0"/>
              <a:t>Methode12: Demoproef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ECA5847-91E0-E332-1E7F-FE3A69D68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5209" y="3078034"/>
            <a:ext cx="3904735" cy="2200404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CD6AF4D5-A07E-5F1A-BFB9-AD8B81298874}"/>
              </a:ext>
            </a:extLst>
          </p:cNvPr>
          <p:cNvCxnSpPr>
            <a:cxnSpLocks/>
          </p:cNvCxnSpPr>
          <p:nvPr/>
        </p:nvCxnSpPr>
        <p:spPr>
          <a:xfrm>
            <a:off x="4440115" y="1934308"/>
            <a:ext cx="2549770" cy="3670538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C0360D00-16E3-0709-AC84-FAB840B1E6F7}"/>
              </a:ext>
            </a:extLst>
          </p:cNvPr>
          <p:cNvSpPr txBox="1"/>
          <p:nvPr/>
        </p:nvSpPr>
        <p:spPr>
          <a:xfrm>
            <a:off x="1257300" y="6022731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KLIK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5776FE5-7115-88E4-B499-569BFBFFCDEB}"/>
              </a:ext>
            </a:extLst>
          </p:cNvPr>
          <p:cNvSpPr txBox="1"/>
          <p:nvPr/>
        </p:nvSpPr>
        <p:spPr>
          <a:xfrm>
            <a:off x="2400300" y="6172200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KLIK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260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ECB3CDB9-2EAA-DF5B-C74C-7243903A4D58}"/>
              </a:ext>
            </a:extLst>
          </p:cNvPr>
          <p:cNvSpPr txBox="1"/>
          <p:nvPr/>
        </p:nvSpPr>
        <p:spPr>
          <a:xfrm>
            <a:off x="419833" y="351665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Film= Magisch zand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53A5218-902C-194B-5C5C-A2135C717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833" y="1028492"/>
            <a:ext cx="5540220" cy="480101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AA87A5C-5BBC-AEE5-4B64-FC79764B11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180" y="624597"/>
            <a:ext cx="5700254" cy="520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77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6978FFA-53EA-B049-D594-585FC86D5AAA}"/>
              </a:ext>
            </a:extLst>
          </p:cNvPr>
          <p:cNvSpPr txBox="1"/>
          <p:nvPr/>
        </p:nvSpPr>
        <p:spPr>
          <a:xfrm>
            <a:off x="498964" y="3244334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Bloedregen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2831FFD-3A09-797C-68DC-7F5D6DDF0873}"/>
              </a:ext>
            </a:extLst>
          </p:cNvPr>
          <p:cNvSpPr txBox="1"/>
          <p:nvPr/>
        </p:nvSpPr>
        <p:spPr>
          <a:xfrm>
            <a:off x="498964" y="2171671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Drijvende kunst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6164806-538F-6B75-5C9C-AA3DB986C2A5}"/>
              </a:ext>
            </a:extLst>
          </p:cNvPr>
          <p:cNvSpPr txBox="1"/>
          <p:nvPr/>
        </p:nvSpPr>
        <p:spPr>
          <a:xfrm>
            <a:off x="498964" y="1099011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Onderwaterregen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A6F7544-EF49-62F3-B4CF-D657858F3FFE}"/>
              </a:ext>
            </a:extLst>
          </p:cNvPr>
          <p:cNvSpPr txBox="1"/>
          <p:nvPr/>
        </p:nvSpPr>
        <p:spPr>
          <a:xfrm>
            <a:off x="498964" y="2593732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Onbreekbare zeepbel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2F36414-0961-8D9E-7C09-A7F7A5EA54E4}"/>
              </a:ext>
            </a:extLst>
          </p:cNvPr>
          <p:cNvSpPr txBox="1"/>
          <p:nvPr/>
        </p:nvSpPr>
        <p:spPr>
          <a:xfrm>
            <a:off x="498964" y="1635341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7"/>
              </a:rPr>
              <a:t>Kleurenregen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DC9F7C8-86E2-39E0-5EEF-BAAB979857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9385" y="1698790"/>
            <a:ext cx="9202615" cy="4722395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6028E3A0-684B-9D90-F25A-6B2A7024E3F3}"/>
              </a:ext>
            </a:extLst>
          </p:cNvPr>
          <p:cNvSpPr txBox="1"/>
          <p:nvPr/>
        </p:nvSpPr>
        <p:spPr>
          <a:xfrm>
            <a:off x="2470638" y="413238"/>
            <a:ext cx="51208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Gefilmde demoproeven</a:t>
            </a:r>
          </a:p>
        </p:txBody>
      </p:sp>
    </p:spTree>
    <p:extLst>
      <p:ext uri="{BB962C8B-B14F-4D97-AF65-F5344CB8AC3E}">
        <p14:creationId xmlns:p14="http://schemas.microsoft.com/office/powerpoint/2010/main" val="610188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2A50FCB-8811-AB73-265C-C44C0A8A7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415" y="2900855"/>
            <a:ext cx="5501488" cy="368277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B5845B0-B17D-B8D9-3888-090C02069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277" y="930934"/>
            <a:ext cx="5288650" cy="449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08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01CB8-5278-1B9C-9266-136DE92B14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7C9CC64-4A26-07C8-CD52-E922B0FEAB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533582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jabloon_powerpoin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Breedbeeld</PresentationFormat>
  <Paragraphs>16</Paragraphs>
  <Slides>6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6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Tahoma</vt:lpstr>
      <vt:lpstr>Wingdings</vt:lpstr>
      <vt:lpstr>Kantoorthema</vt:lpstr>
      <vt:lpstr>sjabloon_powerpoint</vt:lpstr>
      <vt:lpstr>Methode12:Demoproef</vt:lpstr>
      <vt:lpstr>Methode12: Demoproef</vt:lpstr>
      <vt:lpstr>PowerPoint-presentatie</vt:lpstr>
      <vt:lpstr>PowerPoint-presentatie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2025-05-14T07:14:45Z</dcterms:created>
  <dcterms:modified xsi:type="dcterms:W3CDTF">2025-05-14T07:14:57Z</dcterms:modified>
</cp:coreProperties>
</file>