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058" r:id="rId2"/>
    <p:sldId id="2036" r:id="rId3"/>
    <p:sldId id="256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8E8F7-047C-42C0-B596-CE4F849D297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7514B-2493-4AD8-B18B-7B96E82950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191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408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4516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A99B3-FD6F-C0F5-CDB6-C7A4D037E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02B746-9B5C-90C6-D824-26CBFD2C1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D200DE-8264-1B28-0B8C-A274421EF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49BA-1298-4C0A-8EFE-FE92B5057F8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F26572-2E51-AF31-DF80-B97FEE2C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E859BB-4219-E95D-FD80-197A93C3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FC8-5DB3-4A16-A88F-EC6B07AB1C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066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8C0BE-7F15-8A84-9C74-5CB72EAC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EB23BF7-328F-1984-57A4-F4C9F66B8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72EF5A-29F8-1B60-0F17-1F8D31A1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49BA-1298-4C0A-8EFE-FE92B5057F8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7D82C1-9628-0E5C-1695-E27F7778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A8512C-3D6A-8E55-F0C1-215D4103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FC8-5DB3-4A16-A88F-EC6B07AB1C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640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E6F5EC1-EAE8-14AB-3B25-CA7891713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3026AD-71A6-1171-C0E8-40A892ED4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486492-315C-1F92-7221-1B3C7D70B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49BA-1298-4C0A-8EFE-FE92B5057F8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014A0F-9152-2F07-A65D-7EE55EC6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463E75-E117-6817-A487-C165EAA8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FC8-5DB3-4A16-A88F-EC6B07AB1C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417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EA20C-80F7-8AC6-3A60-1AE208F53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161946-79AB-7D94-84AD-517E9AD5A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D9CB16-796C-CA37-B485-C7DF8DCC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49BA-1298-4C0A-8EFE-FE92B5057F8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72C3E2-7602-66FF-D710-CBCE866A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B36C5F-9DEB-AF90-A5DD-2D554CA3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FC8-5DB3-4A16-A88F-EC6B07AB1C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13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C82EF-CE8D-5946-E7FB-1C096005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FF688A-3FF8-95DA-ABF2-754A05621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BB543B-C601-B859-BA08-AA983FD8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49BA-1298-4C0A-8EFE-FE92B5057F8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C6B19F-74D7-7CFD-186C-56694622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41E753-CFA9-7C4B-7536-FA1F2D3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FC8-5DB3-4A16-A88F-EC6B07AB1C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077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666D5-A58C-915C-8470-3F8004A1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7681DB-41FB-4467-93CB-0AE8175A6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97E245-1B74-694C-BE77-274D3286A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AAAB26D-3AF6-FBD4-0548-42D1782F0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49BA-1298-4C0A-8EFE-FE92B5057F8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6E2AA7-A9B0-DAD3-E221-89B61B3BF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27CE82-9B7D-623A-524C-FBF44B4A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FC8-5DB3-4A16-A88F-EC6B07AB1C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459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0D854-4C67-5780-C918-653E9E70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DE5D79-BA6B-EF62-4346-9FB956FBB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4482F4-D5B7-4512-3E52-EA5B68231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EC8FE6-8BDF-7410-48BD-1906D4770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24C931-92DE-B8F5-A624-33B700EF3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E6363B9-00F0-3A32-0C5E-663AC800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49BA-1298-4C0A-8EFE-FE92B5057F8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F4814CA-FCCA-BDA2-F547-88ACCC4E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6021210-DA4F-7E59-F946-CC6D6F01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FC8-5DB3-4A16-A88F-EC6B07AB1C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891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C5429-0F0A-4E7E-E82F-0F13E126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E0681CD-987A-BC4E-7B3D-05FE9845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49BA-1298-4C0A-8EFE-FE92B5057F8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3F64893-E278-9B74-8C54-FAA7F0D6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4CB612-0D15-F4DC-4C1A-103B0944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FC8-5DB3-4A16-A88F-EC6B07AB1C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7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47A158F-A8DF-1B09-86DA-1CD84B26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49BA-1298-4C0A-8EFE-FE92B5057F8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C2B5972-2410-8886-5963-B488F185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3EB577C-F6A4-856A-4ACB-31FFF992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FC8-5DB3-4A16-A88F-EC6B07AB1C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635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61FFE1-77FB-C378-0DFE-37884E841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763534-E5CB-C715-8B18-10C272F02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FED781-0E1A-64FA-2B0E-754073149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352AA4-3FCB-0AE0-7597-F118EE93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49BA-1298-4C0A-8EFE-FE92B5057F8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EBB147-C7B1-1992-E91E-C325FCF2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F031AB-9F83-5B83-19A1-AE08D7F9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FC8-5DB3-4A16-A88F-EC6B07AB1C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825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24943-437A-2E83-C5D4-B4E28B2C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270C8C3-D1E6-F64A-63F8-48ABE39C7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4DA446-71E0-3AB3-6A24-0A4A0A842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052CA34-C028-8CD3-5AAC-13237024E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49BA-1298-4C0A-8EFE-FE92B5057F8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C62464-692C-3A80-5026-DB3DC032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1CA423-1C68-621F-B9A6-569D748FE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FC8-5DB3-4A16-A88F-EC6B07AB1C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5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B62B19E-FF31-A72D-D0C3-D2989D68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67B75A-61C0-9B18-1861-A0875BB2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E405C8-4E09-3F9B-A273-503E8F9BF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0349BA-1298-4C0A-8EFE-FE92B5057F8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D4AF5D-A2F4-4EF2-5492-D50FDA912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8D58E0-8FC0-44AE-8B7B-B82F0A4D8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AD8FC8-5DB3-4A16-A88F-EC6B07AB1C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637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hemieleerkracht.blackbox.website/wp-content/uploads/2025/02/Opdrachten11-Spel-wie-is-het.docx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3240C-FD2F-E2DD-D21A-039A44BA5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2384D7E5-2B24-9DDD-651F-576976F4A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" y="0"/>
            <a:ext cx="7980356" cy="44931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211821F-5F7A-56A7-D45D-491AFF408E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Methode11:  Wie is het?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E93DDA9-4F10-EC87-40E0-526761CCC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1" y="269749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F4424A2A-B7F0-BDA2-852C-716AF35A4C70}"/>
              </a:ext>
            </a:extLst>
          </p:cNvPr>
          <p:cNvCxnSpPr>
            <a:cxnSpLocks/>
          </p:cNvCxnSpPr>
          <p:nvPr/>
        </p:nvCxnSpPr>
        <p:spPr>
          <a:xfrm>
            <a:off x="4879731" y="1758462"/>
            <a:ext cx="2321169" cy="3519976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CBEB865E-45F8-1DB3-A23E-5D4A6BB48341}"/>
              </a:ext>
            </a:extLst>
          </p:cNvPr>
          <p:cNvSpPr txBox="1"/>
          <p:nvPr/>
        </p:nvSpPr>
        <p:spPr>
          <a:xfrm>
            <a:off x="2329962" y="578533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LINK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35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812B6-2663-F12F-FC35-11B5AC479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D33682D-1813-648E-5144-A6A5CFBEB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7" y="2449462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7EB36CC-6BB9-DE54-5C49-DB4CD559D252}"/>
              </a:ext>
            </a:extLst>
          </p:cNvPr>
          <p:cNvSpPr txBox="1"/>
          <p:nvPr/>
        </p:nvSpPr>
        <p:spPr>
          <a:xfrm>
            <a:off x="601579" y="697832"/>
            <a:ext cx="48826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/>
              <a:t>Wie is het?</a:t>
            </a:r>
          </a:p>
          <a:p>
            <a:r>
              <a:rPr lang="nl-BE" sz="3200" b="1" dirty="0"/>
              <a:t>Welk reactiepatroon is het?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49B86DB-480F-48CE-39FC-E3B94B021B0A}"/>
              </a:ext>
            </a:extLst>
          </p:cNvPr>
          <p:cNvSpPr txBox="1"/>
          <p:nvPr/>
        </p:nvSpPr>
        <p:spPr>
          <a:xfrm>
            <a:off x="6640957" y="2751221"/>
            <a:ext cx="488569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Neemt een enkelvoudige stof deel aan de reactie?</a:t>
            </a:r>
          </a:p>
          <a:p>
            <a:endParaRPr lang="nl-BE" dirty="0"/>
          </a:p>
          <a:p>
            <a:r>
              <a:rPr lang="nl-BE" dirty="0"/>
              <a:t>Treedt een substitutiereactie op?</a:t>
            </a:r>
          </a:p>
          <a:p>
            <a:endParaRPr lang="nl-BE" dirty="0"/>
          </a:p>
          <a:p>
            <a:r>
              <a:rPr lang="nl-BE" dirty="0"/>
              <a:t>Vind je in de reactie een zout?</a:t>
            </a:r>
          </a:p>
          <a:p>
            <a:endParaRPr lang="nl-BE" dirty="0"/>
          </a:p>
          <a:p>
            <a:r>
              <a:rPr lang="nl-BE" dirty="0"/>
              <a:t>Treedt een elektronenuitwisseling op?</a:t>
            </a:r>
          </a:p>
          <a:p>
            <a:endParaRPr lang="nl-BE" dirty="0"/>
          </a:p>
          <a:p>
            <a:r>
              <a:rPr lang="nl-BE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787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CFC9C-022A-46E8-0293-96EBEB918A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224885-72AC-4309-6B95-9B60ECFFFC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03531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Breedbeeld</PresentationFormat>
  <Paragraphs>15</Paragraphs>
  <Slides>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Kantoorthema</vt:lpstr>
      <vt:lpstr>Methode11:  Wie is het?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2025-05-14T06:14:37Z</dcterms:created>
  <dcterms:modified xsi:type="dcterms:W3CDTF">2025-05-14T06:14:48Z</dcterms:modified>
</cp:coreProperties>
</file>