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314" r:id="rId3"/>
    <p:sldId id="2343" r:id="rId4"/>
    <p:sldId id="2315" r:id="rId5"/>
    <p:sldId id="2316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1E89-EACE-4B60-9773-025420EBB99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E307-D69E-45B8-920A-82BBDEA440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44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9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923D2-C63D-C237-ECB9-E3A12F4B2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0434E6-5F94-E250-F957-0E1D6FA40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83D9E0-4191-41F8-E43F-315874E6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F50F10-59B5-308D-DC0D-D8207991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16F5EC-C4C1-B3DE-EE0C-75DA82A3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4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40B3-571A-2A70-4AF1-AFC8C135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0B9B0B-319B-B548-1BCE-1A859351B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A4E181-0251-6570-B3A8-41638EB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332DD4-B192-189F-0FED-D631ADF9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85578F-B2B8-DCFC-2CA5-48353CC1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7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EA32A0-6090-CAC8-B810-6FD4CB794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F5596C-7FAF-B012-96F4-6812FBBA1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B382E4-12AE-5F6D-56C8-DD039038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21F931-2DDE-CD0C-6ADD-148A9CF9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00FACB-3643-DB87-3162-30E3DAC5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164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4230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274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25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6222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8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31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846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698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6B79A-FDF9-E25D-4CE7-8229F43E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B1C4-5F0F-58F0-6B82-546D19D7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CB5F2E-8151-FEB7-07B3-1727F9ED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734EA6-CC1B-B6F3-D2EF-8D76FEB6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D7D3D7-FFFD-BA66-7F89-55B6C6B9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2939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5799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5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1897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005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4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06402-1B22-678E-A53E-F65BCE3A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602E1F-6EA8-C97E-62C6-A0984AA9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70EF6-6D8E-30F2-7FED-E64B9592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D67E29-FE92-AD3F-8ABA-1A08FCE7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0E20E5-700A-6C55-B961-0B7C2827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9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5F6D1-2B32-3CA5-90E0-A1284B78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764ABF-C505-881C-9D1A-7858721CD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47756D-E2E2-57E0-6A67-0B99E3FE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A4BB54-3CD2-6AE1-A574-60A949A1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A568E5-6310-2877-A46E-4D8821A5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C3B746-B8A4-DF73-25A5-F03FE543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8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28CDD-1B10-B27A-9D26-E17A9C6D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2D6FE5-F824-164E-AA3B-5B609607D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2E60B0-3A24-106E-FBD4-6A622663E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9C7B6B-D6DC-BCC0-302A-9BD47962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4183DC-979E-01A5-916E-CEB864945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AEBF4B-056F-E27B-5805-400AD802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997912-CE88-2229-0DFA-8081BC64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60236F-EFC0-5103-E0BD-F7D0CE2C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849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C68D-76A6-2F0A-3CEE-DEF8EB08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E73C12-CDA3-B6C6-4A85-2BD4A511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7111EF-4A1F-6BE3-036E-00935234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6C0861-A22E-993E-BD60-2D6E480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985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18B6F4-4F8D-38D4-270B-E70C5160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81F15A-CE83-E918-F70E-821A0AC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2DEA56-2297-7DA2-BD6B-BA002F4C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43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E2B75-2D6A-56CF-6B2F-4A399588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1AD9-8562-2016-235B-0C90F38E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58E864-54D3-6453-CCAD-A1EC5AD57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E8A185-26E3-D527-9979-2424D628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6A251-E37F-C15F-DEBF-B5C5D439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C8DB8F-D3C2-B064-CA83-CB87AB3C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27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6E755-0364-74D4-968C-D02432FA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8E257A-DDFB-7FCE-3B71-018FF1896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CEAC93-5CC1-2D48-48CC-A8CFA694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1B11B0-C669-0C28-AE7D-9E9B17D6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D3429A-E559-645D-9972-FD4D1541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EED3D6-5C00-488F-5C3C-0E7F43D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4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285EC0-2625-F8B0-C08C-A4137765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753E5-15F4-22F3-3888-5ED00ABF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72ADFC-01C7-2853-0BEE-8C4BBDC8C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06305-6169-4B79-BE01-5C043B97E32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012FE-6256-A598-8661-D7AB3C761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DAA72F-B1E3-06E1-5E6F-67ADFA1A6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595EE-19FA-47B5-9EFB-21EA4981C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2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4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Spelbord.docx" TargetMode="External"/><Relationship Id="rId5" Type="http://schemas.openxmlformats.org/officeDocument/2006/relationships/hyperlink" Target="http://chemieleerkracht.blackbox.website/wp-content/uploads/2025/04/opdracht11-Slangen-en-ladder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hyperlink" Target="http://chemieleerkracht.blackbox.website/index.php/bordspellen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AD0F-390E-BB57-C8D2-E44ED6B7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8CA930-CA35-C75B-A298-4412D16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Methode11:Redoxreactie en Slangen en ladders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D5B6E68-AF9C-D27B-2983-957BAB2E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65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AFF5-E7C2-FC1E-8C08-4C070D14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5727BC-F977-EE5E-09B3-829A293B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F44A0A-151F-9C23-596F-638EE051F57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Methode11: Slangen en ladders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1C3659-024E-0A56-5D3B-5B42CA4F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2F12470-6135-5963-B2F3-D0D6F6F9B2E3}"/>
              </a:ext>
            </a:extLst>
          </p:cNvPr>
          <p:cNvCxnSpPr>
            <a:cxnSpLocks/>
          </p:cNvCxnSpPr>
          <p:nvPr/>
        </p:nvCxnSpPr>
        <p:spPr>
          <a:xfrm>
            <a:off x="6096000" y="1169377"/>
            <a:ext cx="920262" cy="41090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32C8D42D-9E3F-81DE-8766-8B40907C4102}"/>
              </a:ext>
            </a:extLst>
          </p:cNvPr>
          <p:cNvSpPr txBox="1"/>
          <p:nvPr/>
        </p:nvSpPr>
        <p:spPr>
          <a:xfrm>
            <a:off x="1239715" y="585567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1030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 je op zoek naar een bordspel om bepaalde begrippen chemie in te oefenen?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1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Rubriek: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Bordspellen begrippen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104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vindt bordspellen te gebruiken om begrippen in te oefenen, als synthesemoment bij bepaalde leerinhoud…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949C599A-C3BA-AB52-315C-7C60547D342E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VOORBEELD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0D0BF9-E180-230E-E03A-71BA665E5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05" y="3794116"/>
            <a:ext cx="2236241" cy="28994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03BE2-FBE4-9AF0-1C94-2C23DD3F1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061" y="3899906"/>
            <a:ext cx="1833526" cy="29892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4691A47-50BF-6468-8955-E0BA53AA7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199" y="3685291"/>
            <a:ext cx="3253170" cy="30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CDC8E1-901F-0B97-1212-6F6CAF49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0" y="392167"/>
            <a:ext cx="4892464" cy="60736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E0F65-EA64-5CC9-5A2B-8665A5B9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83" y="263769"/>
            <a:ext cx="2602572" cy="26222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5ED096-3C6C-C987-9D67-8CCC4B3F3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738" y="2800818"/>
            <a:ext cx="5791702" cy="14631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07F875-42FF-505C-FE03-B0B5411D3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024" y="4127590"/>
            <a:ext cx="5608806" cy="12955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8D7BAB-EC89-4E5D-997F-21F1D2540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505" y="5364351"/>
            <a:ext cx="5715495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C5348-3C84-B0CD-D22A-37D89A4B5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342B0D-5BAD-134A-C1BA-7F7AFC0B5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543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Breedbeeld</PresentationFormat>
  <Paragraphs>11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Methode11:Redoxreactie en Slangen en ladders</vt:lpstr>
      <vt:lpstr>Methode11: Slangen en ladders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2025-05-14T09:15:01Z</dcterms:created>
  <dcterms:modified xsi:type="dcterms:W3CDTF">2025-05-14T09:15:14Z</dcterms:modified>
</cp:coreProperties>
</file>