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152" r:id="rId3"/>
    <p:sldId id="2203" r:id="rId4"/>
    <p:sldId id="2154" r:id="rId5"/>
    <p:sldId id="2155" r:id="rId6"/>
    <p:sldId id="256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60A74-097F-42A7-8F78-D0F088FAA1DE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DEB0-00D9-40A9-9C46-DD077C4106A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44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0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93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7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36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E6D8F-B3BB-05FE-64BC-BB447EA30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1499D0-E19B-DC85-99E7-609FB0FCC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06CDC4-AD99-2E4A-CD59-E9FDFDEE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EF4F6E-63AA-93CD-7FA5-BB5C1B47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447EC6-0CFA-61ED-09C7-0216F966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34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F1FEE-203A-3AA1-6EF6-88CC2920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4AD0B3-54B3-2796-8C1B-70ED4A02D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0085C2-C388-27A7-7ECE-3CDC1F9D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6822D6-3915-091A-DF2F-395D1863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E91B0D-6D88-E70D-C6C8-AE1C2F2D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71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C6C7DFC-A5D6-E347-9E02-FF3B62661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14819C-A016-C925-BE03-12E35608E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B73EC9-7085-723C-9345-4121DDC2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3C6064-13E4-AF6E-7741-275BC0C2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A24BF0-6991-178E-8AE3-D55578D6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49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19862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697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2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54347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799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194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3179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046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35142-4984-E74D-B04C-F5D0F181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007A13-4530-0950-562B-B27B1F399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4BF71C-2B76-0804-3A53-4F4351B18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551091-7C1D-3F27-6DA9-3B9B0134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9BE4BB-9F02-A952-A902-B9B9EB98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277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46880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7087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1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8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92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173977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1965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41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2EAA7-C064-BF1A-217D-22D5C6AD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243855-F963-6726-CDD6-7BC6CEBAC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9F6CC5-1610-0777-8328-91E89E64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E6C5E4-3C32-776D-2E81-37219D66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7FD711-4D5E-EFE6-4D81-E1BAF50E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501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570129-566D-B144-08BD-6612CC79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252B02-55F5-9C65-B22F-F0EA26FDD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5A4B9E-7DC0-335C-F9CE-290BA5391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AF673A-D1BF-F443-3039-197271DF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FB9E2D-7BE5-642D-BC54-C05E66B5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C068F2-9AE7-2292-B15D-E1963B19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75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3D33C-52EE-948E-CADB-8B1F03C6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13C20A-F1DD-8831-5CB5-F2471DFF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E35A76-3B8A-E024-583B-543F81CC3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8A53-643C-2E51-BA4C-F1002B526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7665BD-4D90-67FE-C660-E40962352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C48E29B-9554-A100-353F-48B652AA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6C6F062-9C4C-A781-E6D2-DF1F704A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59A0AE3-D699-1183-DFF9-F0EAD7A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92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8287D-DAB2-DBEB-96CF-6D08E949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BC4603-EC1E-9683-11CB-00DAF4D3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98B692-8E2D-955E-D1F3-CAE9A4D3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01B263-46BF-C507-EC09-D3584C63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742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E04B7D-710E-74DB-2317-79F26B8A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EDA232-C5E2-3C71-45CC-C3FE703B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7E97A9-0E30-F58E-5298-90C7AA4FF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796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8CBBF-7261-8164-89CC-278266BF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41086D-BC0D-256A-67F4-3A72BB6BA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E2BB67-E66E-E25C-748E-223133240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15B43A-D0FA-95FD-CE19-31BA0136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C99E87-2217-A13B-78AB-53DBC444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A8ADBE-D30E-97A6-7934-896712E8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937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F7CB9-4A6B-0986-5D8D-B428699A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F9C3D0B-CA8B-01F7-1A2E-929938CAE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5BEFDF-7767-48B3-E2FD-274863D7F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FEF013-1EFF-9FE8-E96A-DB240629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6AA831-5900-8F40-37D7-47163BC5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AFB69C-73AA-D3AE-3F21-2332934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373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965F4E-11C2-EACF-3285-1B4C4EF0E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66EF80-96EB-1540-5892-1D55F62B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2258A3-0C66-BA8F-8774-E248DA880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651F94-C760-4DA6-8415-300CC36F72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F6E05B-BAAF-0CA3-387A-A5B6933F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114198-104B-A0EE-E5AE-D527E939B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3EF2A2-E4CD-438F-8A06-A603BCB0A76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685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788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11-pH-en-trailers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youtube.com/watch?v=ZYPVFh3xkgg&amp;feature=youtu.b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59E01-E36D-59CB-55D8-36C8FED6C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6EA8688-BFA1-923C-9156-17BF87BB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Methode11:pH en trailer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24C6E6-7E99-A28B-9BE4-6525C426C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49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AA448-09AA-E873-79F0-E0707CFC5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1B954-B697-268B-055A-D0518E23C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E9B45B-E247-8407-CD2C-5DD66D18456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Methode11: pH en trailers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A713625-8511-B920-2798-17FF047FE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62629A4-AAC9-22F1-A672-293619A699D4}"/>
              </a:ext>
            </a:extLst>
          </p:cNvPr>
          <p:cNvCxnSpPr>
            <a:cxnSpLocks/>
          </p:cNvCxnSpPr>
          <p:nvPr/>
        </p:nvCxnSpPr>
        <p:spPr>
          <a:xfrm>
            <a:off x="1213338" y="3965331"/>
            <a:ext cx="6207370" cy="1313107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1AD06D21-2862-6626-6C31-8D2C0719A1F6}"/>
              </a:ext>
            </a:extLst>
          </p:cNvPr>
          <p:cNvSpPr txBox="1"/>
          <p:nvPr/>
        </p:nvSpPr>
        <p:spPr>
          <a:xfrm>
            <a:off x="2048608" y="614521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03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4B5D05F-5849-0D04-6573-083514E78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" y="0"/>
            <a:ext cx="5909242" cy="573218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73C6BE-E01F-37EB-D0BA-DDC6FE5D5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78" y="1608082"/>
            <a:ext cx="5049460" cy="496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19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A1C1B68-C6C1-9E47-7E15-AB35BD4BE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1" y="250297"/>
            <a:ext cx="6751905" cy="651566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39BD22D-2854-867E-5075-FC6497BD3EBA}"/>
              </a:ext>
            </a:extLst>
          </p:cNvPr>
          <p:cNvSpPr txBox="1"/>
          <p:nvPr/>
        </p:nvSpPr>
        <p:spPr>
          <a:xfrm>
            <a:off x="8282152" y="365760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LINK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45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3B927-CBA5-2ACF-0615-3412BCC7E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F5BBB1-0CE3-5C8A-F1F6-E1BEC22F0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9124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Breedbeeld</PresentationFormat>
  <Paragraphs>8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Methode11:pH en trailer</vt:lpstr>
      <vt:lpstr>Methode11: pH en trailers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2025-05-14T08:38:46Z</dcterms:created>
  <dcterms:modified xsi:type="dcterms:W3CDTF">2025-05-14T08:38:56Z</dcterms:modified>
</cp:coreProperties>
</file>