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047" r:id="rId3"/>
    <p:sldId id="2226" r:id="rId4"/>
    <p:sldId id="2259" r:id="rId5"/>
    <p:sldId id="2260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A8FC-99AE-40C9-AD0B-53107D017B2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656C-80AE-453D-A90D-FA55334CFE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38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6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69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16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3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D1C60-5437-D264-05E1-397A30AEE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A4F11C-285E-2E66-E272-1A95DF19C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729A8D-A2F5-1AD9-3C0C-923EE071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324F8-F481-D4C6-77FE-0F608B62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CF90F0-6F1B-609F-3288-9DC2C2D2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5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5A23C-345A-51AB-6DB8-E8951FFC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858FF0-6A85-8FDA-BB67-83F6F0C14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17A484-670B-16FD-B034-EDA792E1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FDAB41-F8BC-D03D-787A-C457ADDE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58E4A5-CB7F-DB63-6D8D-3A4FE684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628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D791C5-F5F3-CE5B-D587-5E4C1F0ED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8FD5A8-4C83-DA42-569F-3CF112538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10D75-3EEE-9B34-37B9-0B7760B4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92D43-97A9-146B-6DE5-F9CBC0E1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4D1602-D66E-F640-271E-C4B4958C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911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5497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658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23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2383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367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98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03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8889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BBC93-804E-16E9-E3E0-DDA9E3F0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E7C16A-D6FC-EB2B-B9A0-3F28FE68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C2C098-E9BE-BCB1-C06C-102FDA59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5A41A-248D-FFC4-BBA7-5C22E2D8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E78FF3-4C36-8B4E-8A67-7105095B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43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7920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65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08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06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8718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259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98CBC-DFD3-B764-F690-671CC5E7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2DC1F3-C2A9-3EBF-062B-112AF07C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88FAEB-A2C0-22FE-9164-47B6CD08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E8AA69-3B4C-5966-4802-DE4A9B7D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E536B9-8E29-0FDA-B81A-874368AE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65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4B268-C661-EEEE-9BC6-CF9D0834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436CB7-884F-DC14-8873-DB84E205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4C4467-27E0-C904-166A-1BCF57654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FD2528-3C53-B20F-0A4C-8200DD13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0F96FB-33F9-61B9-7365-7EFB3F65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DF0609-16A7-A42C-AF82-D1EE0747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5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C4505-9242-B382-07E4-815DFDE5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346C2E-54AF-10CF-4566-4C958426E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B4D91D-B9CC-BC7E-77C7-625E1A7C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4AE148-66A2-4147-993B-F7440CED7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76E480-F94D-3D86-9FA1-4CA715A29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B1A1B8-CB21-A59C-A160-29E61CD8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82D04F-899C-3F3A-033E-4C92D4D4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CFBEE7-791D-B71F-C470-5AA678A3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66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B32D6-43CF-28C7-6C73-7CAF48BE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497A9-F83C-83C2-D7DA-899CE8C8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33F07F-6FBD-87AC-AEE0-BFFDB16C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115B68-D901-10F3-FBCA-E985D5BF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04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F1091-38DC-7D64-7F61-24463514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869BA0-121B-D183-C1CC-7D09BE8C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7FF812-7E91-A2A2-D5E3-D92782CC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5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3009A-B09D-9DF4-7EB8-58FC6E69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CE483-C3E4-623F-A153-0AD38DAB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AF6FBE-2F2C-754B-6C40-91DD3D800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677BCF-2B94-D5A4-07B8-D20DC8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A80F42-EFA4-14AE-1AA1-C16518FE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B9D511-C25D-5E4E-11B2-6060EE3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1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502AD-03D2-C8DA-524A-976071CF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5D2DC3-EBA2-E891-5CF5-2F99740E7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C138E2-7151-D6A3-20A3-E79DED33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45E1D1-E36A-3BCD-8DF4-88FDDA9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C14F7D-EBF0-16CD-B3EC-45003E3A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2D1B44-6654-244E-075E-09DDD373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686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0C6DC64-2C6A-50CB-CD0F-161804FA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36B65F-94B7-3C27-C06C-F51F4C54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1FFA0-1672-395B-7B95-1C8323C7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7DDBFF-06B4-4F23-85E6-869F1E9344D8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921268-622E-878B-37B9-E26B7C5D5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ECE2A9-563E-214C-D4D7-0408F0BA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D6AB4-CC21-4556-A08D-FEBD652AC2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5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11-IUPAC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6D3C-9B1E-3749-2157-DF93F3FAE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51AD34-6F28-C18A-9870-DBCEB17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Methode11:old IUPAC - didac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986874B-2EA9-BE0F-3264-EC332E57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73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240AB-0580-9329-D096-B16062B3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62A7D61-3B67-37C6-5A10-17DC1417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EC3060-DCB9-783B-8E29-B8D8BBFF2B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Methode11: IUPAC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7CE598-E9D0-D8C5-4D0D-0704740C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A5756AA-BF91-9D80-A610-AF2E89B0793A}"/>
              </a:ext>
            </a:extLst>
          </p:cNvPr>
          <p:cNvCxnSpPr>
            <a:cxnSpLocks/>
          </p:cNvCxnSpPr>
          <p:nvPr/>
        </p:nvCxnSpPr>
        <p:spPr>
          <a:xfrm>
            <a:off x="2321169" y="3078034"/>
            <a:ext cx="4668716" cy="252681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65E5C93-243A-D5EE-87C0-908AFC644B93}"/>
              </a:ext>
            </a:extLst>
          </p:cNvPr>
          <p:cNvSpPr txBox="1"/>
          <p:nvPr/>
        </p:nvSpPr>
        <p:spPr>
          <a:xfrm>
            <a:off x="2004646" y="620736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5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D6132A-EB35-BF88-2733-EB970B99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8" y="129058"/>
            <a:ext cx="6179905" cy="30926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0612B0-A64A-E3EE-F7B6-E45C2876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862" y="2927838"/>
            <a:ext cx="6609523" cy="38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7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C2D49B-84BC-E1D1-5895-4CB71F98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5" y="334107"/>
            <a:ext cx="11846409" cy="63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8065-A5CD-18D6-EFBD-AE734339E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3CADB3-5FC7-DF1D-69BF-0D826DE45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9525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Breedbeeld</PresentationFormat>
  <Paragraphs>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Methode11:old IUPAC - didac</vt:lpstr>
      <vt:lpstr>Methode11: IUPAC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2025-05-14T07:14:23Z</dcterms:created>
  <dcterms:modified xsi:type="dcterms:W3CDTF">2025-05-14T07:14:35Z</dcterms:modified>
</cp:coreProperties>
</file>