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057" r:id="rId2"/>
    <p:sldId id="318" r:id="rId3"/>
    <p:sldId id="2034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48C20-1928-491F-9DE1-910C2A63F68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6FECB-8CA3-4149-8ACD-CD5E8826CC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8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39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494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710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351BF-B1F5-9A18-8415-B821B8D1A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C2AB5E-54B9-35BB-4C0B-2E7BA545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DB58A3-16D3-5A4D-E3A2-D9A3962D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359ED-0C04-DDCC-721B-1A00BC9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58D67D-CD11-587B-8ED5-B30B5896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33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51CFE-D817-9608-5D77-A679D1A7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321EB9-2E1B-C011-D495-3ED2678A5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B3418-93CA-E31C-8AF5-D2B91B2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CC8493-94D0-8934-31CE-DD7216D4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EE71BE-FE67-CE6E-39A8-7A999DC0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587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8C35ED-756C-D269-1C61-E01828783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E7BBBE-94A7-7152-C20E-24BB71B8A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266A4-A4C5-1726-65D7-A40056C2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A4A10E-1BB5-87FD-B27C-6834991B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638D81-7286-D3D9-824B-17370C3C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9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9B92-9F89-E312-D4A7-57A0FE52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FB9990-6640-2040-E2EA-AF51252D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7FAFD-F95E-AD63-4692-B5596B0C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B3E464-C12B-9789-E6BB-E4C4F13A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E1D222-3657-153F-D038-ED7B9FF9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06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A48A5-D450-780A-1CE0-21762AFE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0CA0B7-4402-EEFE-4314-7183C7C93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956927-4AAA-A58B-1807-B9D338FB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178695-F534-4F56-389B-409F4326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B90387-632E-A432-75BD-39B49CA5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02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FCD8-0D6E-95B3-6E52-2838B1BD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C5135-BFF9-9EC7-A4C2-9202B4B9B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560979-1716-CECF-445E-CD7E57965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1D2AC8-7F97-AC4C-82E7-F0F0F03F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161035-39B6-B8C7-FBBF-FC2A0F17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B75E69-A300-BCA6-3110-C5F29CC3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49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FA2C3-E830-A26C-400C-B86A2C1C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999FC9-6D9F-A8C1-6036-5369CAF2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CA71D1-BA96-B4E4-1E8D-E42F02F81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E99523-D1DC-C73F-A5F5-77C398B38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C950196-9207-8D4B-8D0E-800364498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18EDAD-B651-13EC-8DB5-2E01219C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9F3A4F-82A0-D037-2A1B-AAA123C3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0CDC59-03D5-37F8-33EF-3EDA2DEE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7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197AA-891D-468E-3E7F-1766A2A8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FBDD05-0C82-66F3-E7EB-B26E41A2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E6C9DB-BFC8-79E3-553C-2C2E2DA9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5792BF-BDB4-57BE-EF4A-5089BDDB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99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44672B-5B66-CDDB-D5DC-3C224DFC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ED9424-CEE6-D6E4-0319-71F2C9A6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9CCB4-8597-F7D6-D811-5325673C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876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DFA66-0B82-F814-BAF1-C8A2B476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69AF4A-EC53-5D84-BBF5-FE33B03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99A2B4-C990-F15E-D48F-D8D3C2168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9027C4-BDD7-161C-95B8-06FA30A8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70D17F-8C6E-C2D5-2C75-8AC05D8A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86E478-216C-17FB-97F9-BC677BF6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6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3AA4C-0F36-F159-8785-88BF1340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0375DC3-6713-8EE3-1E70-62398012B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7EF663-1D7D-0B64-785E-277CB5E21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00F42D-3867-1187-8686-AD68EF0E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B86EA0-BB7F-F91B-962B-3D89FB66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A0EAD4-4266-9A92-5B3D-DEA378DB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0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9D5FAC3-41E5-6FA8-4564-F9F9EB80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21D32E-0E7D-8DA0-9DDD-227ADB87A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644333-7B02-7511-9A17-1AF926685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198DD-88B1-470E-8058-6FA7B859990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C77DA-0381-F71F-083D-8C8FD131C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9A4D1B-0EA7-6C93-5AB3-B8A483694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36A1E-43E3-47AD-BBAE-30CFA74E13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29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10-Genereren-van-info-via-AI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artificial-intelligence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chemieleerkracht.blackbox.website/index.php/toepassingen-i-d-klas-ipad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hyperlink" Target="https://gamma.app/" TargetMode="External"/><Relationship Id="rId7" Type="http://schemas.openxmlformats.org/officeDocument/2006/relationships/hyperlink" Target="https://www.canva.com/ai-image-generator/?msockid=025ef3510d8c669a2acbe60a0c09676b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hyperlink" Target="https://copilot.microsoft.com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9F4DF-530E-8DB5-702B-A0DFBC7D6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03C5782-BEAD-5EB9-BF62-D2CCC0C9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2C5FFA-DF77-D192-AE2A-279A51F4720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Methode10:  Gebruik van AI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3393A1C-8B48-A32A-4336-E72AF4D97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D25EB8B-C801-998C-6AE0-DEC5AA61A86B}"/>
              </a:ext>
            </a:extLst>
          </p:cNvPr>
          <p:cNvCxnSpPr>
            <a:cxnSpLocks/>
          </p:cNvCxnSpPr>
          <p:nvPr/>
        </p:nvCxnSpPr>
        <p:spPr>
          <a:xfrm>
            <a:off x="6479931" y="4493141"/>
            <a:ext cx="865086" cy="785297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B584BACD-42A3-F41E-F907-F6733AFA9BE5}"/>
              </a:ext>
            </a:extLst>
          </p:cNvPr>
          <p:cNvSpPr txBox="1"/>
          <p:nvPr/>
        </p:nvSpPr>
        <p:spPr>
          <a:xfrm>
            <a:off x="3253154" y="577654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781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7573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Welke IOS Apps zijn interessant om in de klas te gebruiken?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469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</a:t>
            </a:r>
            <a:r>
              <a:rPr lang="nl-BE" dirty="0">
                <a:hlinkClick r:id="rId5"/>
              </a:rPr>
              <a:t>:  Ipad in de klas</a:t>
            </a:r>
            <a:r>
              <a:rPr lang="nl-BE" dirty="0"/>
              <a:t> – </a:t>
            </a:r>
            <a:r>
              <a:rPr lang="nl-BE" dirty="0">
                <a:hlinkClick r:id="rId6"/>
              </a:rPr>
              <a:t>Artificiële intelligentie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8FC473-0C58-465C-40EB-C551F39F5DB3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884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Per doel en werkvorm vind je interessante Apps met aanduiding van link en mogelijkheden.  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DD2D8A7-9828-4351-83F6-7F2C360139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7F9B0C-F8B7-965F-6A3A-3C6E069B2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1" y="3900170"/>
            <a:ext cx="5284245" cy="34287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4E6989-DD82-3E16-B901-AF1A4C54C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06345"/>
            <a:ext cx="4938188" cy="35817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B73879-81BF-CE7A-304D-020F27B25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734684"/>
            <a:ext cx="5037257" cy="31244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7B39F19-DA59-1553-043A-DA85DAF6BA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1" y="5303459"/>
            <a:ext cx="1920406" cy="28958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14DBF72-14EA-9513-D996-84C0F6177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71" y="5657663"/>
            <a:ext cx="1958510" cy="31244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44EF1F1-5F27-4719-323F-A52EE0086D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021" y="6034729"/>
            <a:ext cx="2232853" cy="31244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A7D58C9-04E3-C085-250F-B83276AAC8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021" y="6411795"/>
            <a:ext cx="2453853" cy="39627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C475195-4683-A23D-A451-739C44EED8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9399" y="5218706"/>
            <a:ext cx="2057578" cy="320068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B208FF1-E32A-E91A-B7DC-AA19920A6F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0250" y="5616679"/>
            <a:ext cx="1546994" cy="34293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D2FA2D40-0C12-AF75-998B-ADF26939AB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52725" y="6009007"/>
            <a:ext cx="1714649" cy="32006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5AB0357A-8466-1A71-DFD9-B2F0F1AF1BA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3404" y="3243992"/>
            <a:ext cx="4251575" cy="35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AFA2-5D5B-077B-1959-2B392FFD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B0053F-DE9A-5BFA-2B71-78803FCEFF18}"/>
              </a:ext>
            </a:extLst>
          </p:cNvPr>
          <p:cNvSpPr txBox="1"/>
          <p:nvPr/>
        </p:nvSpPr>
        <p:spPr>
          <a:xfrm>
            <a:off x="200526" y="469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Gammas - Gamma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A185C3-E786-2A90-74F3-1CE83FA73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838382"/>
            <a:ext cx="1501140" cy="147066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6A0857-3DC1-22B6-7DE8-DC6E790428AC}"/>
              </a:ext>
            </a:extLst>
          </p:cNvPr>
          <p:cNvSpPr txBox="1"/>
          <p:nvPr/>
        </p:nvSpPr>
        <p:spPr>
          <a:xfrm>
            <a:off x="304800" y="26186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https://copilot.microsoft.com/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pic>
        <p:nvPicPr>
          <p:cNvPr id="8" name="Afbeelding 7" descr="Afbeelding met patroon, plein, Symmetrie, kunst&#10;&#10;Automatisch gegenereerde beschrijving">
            <a:extLst>
              <a:ext uri="{FF2B5EF4-FFF2-40B4-BE49-F238E27FC236}">
                <a16:creationId xmlns:a16="http://schemas.microsoft.com/office/drawing/2014/main" id="{E1C925FD-93B6-74E1-9EF0-ED9EE300A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61317"/>
            <a:ext cx="1524000" cy="141732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8C7C9D1-5D78-90E3-0A5C-AF7C5C23598F}"/>
              </a:ext>
            </a:extLst>
          </p:cNvPr>
          <p:cNvSpPr txBox="1"/>
          <p:nvPr/>
        </p:nvSpPr>
        <p:spPr>
          <a:xfrm>
            <a:off x="304800" y="475193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Free AI Image Generator: Online Text to Image App | Canva</a:t>
            </a:r>
            <a:endParaRPr lang="nl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 descr="Afbeelding met patroon, steek, kruiswoordpuzzel, pixel&#10;&#10;Automatisch gegenereerde beschrijving">
            <a:extLst>
              <a:ext uri="{FF2B5EF4-FFF2-40B4-BE49-F238E27FC236}">
                <a16:creationId xmlns:a16="http://schemas.microsoft.com/office/drawing/2014/main" id="{F86CED85-A4B1-0411-26EE-E387F9756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49998"/>
            <a:ext cx="1508760" cy="15392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BE2F123-032C-50A5-46C9-C9EC22CC0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5276" y="1148032"/>
            <a:ext cx="1348857" cy="50296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87EB5C-804C-57EB-FC0C-15292876DA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6526" y="489433"/>
            <a:ext cx="5780024" cy="216855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A481847-4488-7F9D-BF25-ED4AF84BA7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6808" y="3494480"/>
            <a:ext cx="1958510" cy="57155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47CDD2-BB4C-A3CE-5B88-5884B2839E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3332" y="2891384"/>
            <a:ext cx="2605091" cy="186754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AD83A15-A903-2003-D163-05475D0C4F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5276" y="5606546"/>
            <a:ext cx="1211840" cy="6059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5FC96B6-5BAB-9A5C-72C6-038803A1E4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6437" y="4424922"/>
            <a:ext cx="2155977" cy="21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ADABE-8E1C-484A-E4E2-7037EA464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2CB58F-EED6-23FD-5956-C8E3F0D6F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40547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Breedbeeld</PresentationFormat>
  <Paragraphs>12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Kantoorthema</vt:lpstr>
      <vt:lpstr>Methode10:  Gebruik van AI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2025-05-14T06:14:16Z</dcterms:created>
  <dcterms:modified xsi:type="dcterms:W3CDTF">2025-05-14T06:14:26Z</dcterms:modified>
</cp:coreProperties>
</file>