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311" r:id="rId2"/>
    <p:sldId id="2342" r:id="rId3"/>
    <p:sldId id="2312" r:id="rId4"/>
    <p:sldId id="2313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23D0-5260-4E9E-9003-C34591F45ED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A0D5-B259-42C4-B2A6-1DDE2D1A38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3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57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035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706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760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C1EC5-3907-4AC8-22A5-370927C30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9928ED-70F0-373D-94B2-50094AD5C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DB6886-A775-390D-1BC1-E4A3DF1C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A9903-5655-7354-3BA4-198858DA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FEC444-EF85-F1BB-00BA-7E7187BE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17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4EC2F-C450-47E4-D5C3-C22512BB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6C8102-3D2D-CF5E-A947-7DA738CA7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71EA30-64E6-D576-1330-B75EFE9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D5858D-A9FE-49A9-740E-E019813F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C5CA23-1027-2DC5-EF14-D98BA394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F3FEAF-F87D-D82E-0B25-D331BC096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879313-2263-A690-65DC-8B2328693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FC115-1CAE-A0BF-24E9-BD97347C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DF07C-B0B8-56ED-8621-EE218619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96523A-ABC5-5B90-BF6B-3C6DACE0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1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232BD-D201-C076-5AD1-9D35B73D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69084C-8FB5-47A9-437C-CC16F310D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EB4A40-2A90-7DF0-925E-8C6DDD6F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1B7627-2533-76F0-0283-DC5835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BA34A8-26B2-213B-577B-A7A41ADB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9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BDFB5-52B2-083E-3C3B-B3C1B065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48801D-3A8D-CFEB-2614-DE801DF7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2CD193-D0F1-7242-BA5D-F30A21C7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E200FB-D851-A9D0-5AE0-61529801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F55086-D357-D6AB-4469-2A691025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888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E4F66-119A-95F6-074E-F6A03EF2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B55C50-2435-A63B-E600-29B67FCF9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145A2B-B8CA-84E2-8F2E-59CC974E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AA3FE6-A562-B0DD-EE07-ADF7F382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34FAEE-CCCD-F272-13BB-09303D7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95C19C-CB68-1C03-1C57-BF86018A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16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3DE84-16B0-DD6E-A5EE-7696B685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D9130F-B1C5-1AEC-7030-3B12733B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7C237F-AC7F-05BA-6953-453F1CFA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BB236F-3414-4EA7-F7D9-C38496D9C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2DDD77-13CB-9655-2B6B-EE6773891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713EB0-12EF-E80E-3CB2-4E3B8357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2276DC-487B-1FDD-503C-CBB9A2B5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A31B82-ACD3-9154-A535-79D40166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94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191C-D9BD-74C1-5C65-61D0E6C2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E04D5B-0769-07FF-F59D-0DBEC11F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87B43E-D59E-FEF1-F1C2-7AA8BDFC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77D505-00C7-EF5B-C392-27A4E3D4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73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B21A79-107E-A2DA-75EE-413FF8B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45AE86-728A-04C5-BCE5-7D476323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D211D0-CC65-BB3F-AD39-2D787A32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72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CD57C-0AAE-4EB3-8417-016ADA5C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6EFA05-D3CC-D6DC-BCA5-4FB22F93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09ECFE-4635-D7E2-1515-B7C0B8E05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D6DB92-5D3E-DECE-6552-9F37E705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721680-93FE-8C69-2574-E32831D8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E18A59-53FA-CEC2-EDEF-8ED16F61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64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DF5A4-96AF-51E5-693B-AD5552AE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F54233-D446-0D80-66E9-AF8095BDC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C971D-6BAA-7E77-7320-2B092E6B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495CF5-538B-0247-FE84-3AD687D2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231F0E-32EF-E0A3-6117-C7891DCF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0018DA-FCDB-8800-BC8F-B7850B5B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9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461627-8DD8-D021-08FC-51ED2A92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5D84E5-7A0B-B032-6966-219307285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22A096-FADD-0F1E-1C50-D1E4AD3A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CF125-3890-4178-85F3-EC89895F8F5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68D19E-2192-7009-EAA6-3D2375796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65C0AE-FE5E-79D6-88E4-6343AB60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0FC78-39C2-47EF-9D90-D97E66E767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11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racht10-Redoxreacties-en-AI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emieleerkracht.blackbox.website/index.php/artificial-intelligenc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25/02/20250212_1748.mp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chemieleerkracht.blackbox.website/wp-content/uploads/2025/02/20250212_1747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wp-content/uploads/2025/02/20250212_174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chemieleerkracht.blackbox.website/wp-content/uploads/2025/02/20250212_203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D2FF2-3368-AD2B-D385-4AE55A34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7FB36C-6A89-827A-C9F6-E9671ACE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Methode10:Redoxreactie en Muziek met AI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F9CDF8-4737-7CF8-9C5E-95AFBA1B7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87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4DFF-40A7-1F57-659D-E8CA0497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EDFC42C-CD4A-B607-269D-2202ACC61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3977DD-6DC1-FF7F-4632-1DF002C1D45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Methode10: AI -</a:t>
            </a:r>
            <a:r>
              <a:rPr lang="en-US" sz="3700" dirty="0" err="1"/>
              <a:t>muziek</a:t>
            </a:r>
            <a:endParaRPr lang="en-US" sz="37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1928DD-F450-A88A-B5AD-D3CD832D5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D90F705-AF7A-AAF2-393C-A74394620A93}"/>
              </a:ext>
            </a:extLst>
          </p:cNvPr>
          <p:cNvCxnSpPr>
            <a:cxnSpLocks/>
          </p:cNvCxnSpPr>
          <p:nvPr/>
        </p:nvCxnSpPr>
        <p:spPr>
          <a:xfrm>
            <a:off x="7420708" y="4149969"/>
            <a:ext cx="0" cy="11284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BC2643F-AA1F-8132-79B4-CD41FE460344}"/>
              </a:ext>
            </a:extLst>
          </p:cNvPr>
          <p:cNvCxnSpPr>
            <a:cxnSpLocks/>
          </p:cNvCxnSpPr>
          <p:nvPr/>
        </p:nvCxnSpPr>
        <p:spPr>
          <a:xfrm>
            <a:off x="1046285" y="3991708"/>
            <a:ext cx="5969977" cy="1286730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E3AFA054-7864-4532-4DC9-BA55634B9368}"/>
              </a:ext>
            </a:extLst>
          </p:cNvPr>
          <p:cNvSpPr txBox="1"/>
          <p:nvPr/>
        </p:nvSpPr>
        <p:spPr>
          <a:xfrm>
            <a:off x="2664069" y="569741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KLIK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15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C75121-C420-8D6D-3A7A-8DCCC6E6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0" y="544580"/>
            <a:ext cx="8062659" cy="57688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D978DB-A9DD-7A44-E988-38567203ABA8}"/>
              </a:ext>
            </a:extLst>
          </p:cNvPr>
          <p:cNvSpPr txBox="1"/>
          <p:nvPr/>
        </p:nvSpPr>
        <p:spPr>
          <a:xfrm>
            <a:off x="3355731" y="175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Artificial Intelligence — Chemieleerkracht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512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EFF73C-9964-D906-8A8E-5D325A27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" y="160475"/>
            <a:ext cx="3985605" cy="36579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B0C9D5-0C43-C65A-90C7-F5024D0F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948" y="1334057"/>
            <a:ext cx="4214225" cy="65537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32BF19-5F23-0204-79ED-D4C4C12CF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067" y="3054937"/>
            <a:ext cx="3977985" cy="22252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C18D4F9-CBF7-CE96-3E32-75D4958FAF9C}"/>
              </a:ext>
            </a:extLst>
          </p:cNvPr>
          <p:cNvSpPr txBox="1"/>
          <p:nvPr/>
        </p:nvSpPr>
        <p:spPr>
          <a:xfrm>
            <a:off x="694592" y="4888523"/>
            <a:ext cx="984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6"/>
              </a:rPr>
              <a:t>Muziek1</a:t>
            </a:r>
            <a:endParaRPr lang="nl-BE" dirty="0"/>
          </a:p>
          <a:p>
            <a:r>
              <a:rPr lang="nl-BE" dirty="0">
                <a:hlinkClick r:id="rId7"/>
              </a:rPr>
              <a:t>Muziek2</a:t>
            </a:r>
            <a:endParaRPr lang="nl-BE" dirty="0"/>
          </a:p>
          <a:p>
            <a:r>
              <a:rPr lang="nl-BE" dirty="0">
                <a:hlinkClick r:id="rId8"/>
              </a:rPr>
              <a:t>Muziek3</a:t>
            </a:r>
            <a:endParaRPr lang="nl-BE" dirty="0"/>
          </a:p>
          <a:p>
            <a:r>
              <a:rPr lang="nl-BE" dirty="0">
                <a:hlinkClick r:id="rId9"/>
              </a:rPr>
              <a:t>Muziek4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101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ACA1B-02F6-3D67-0DE7-8623CB674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C83828-0555-FA0E-C59E-C4F3E241D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78796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Breedbeeld</PresentationFormat>
  <Paragraphs>12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Methode10:Redoxreactie en Muziek met AI</vt:lpstr>
      <vt:lpstr>Methode10: AI -muziek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2025-05-14T09:14:40Z</dcterms:created>
  <dcterms:modified xsi:type="dcterms:W3CDTF">2025-05-14T09:14:50Z</dcterms:modified>
</cp:coreProperties>
</file>