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159" r:id="rId3"/>
    <p:sldId id="2202" r:id="rId4"/>
    <p:sldId id="308" r:id="rId5"/>
    <p:sldId id="2171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938B-29B2-42ED-B11B-CD39023B69E1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10D2-6334-4CEC-B2E7-A54ED2A25B0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23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46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1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8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3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4229F-C4E2-B41D-D5FD-20A9EB4EA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FC1001-D295-CA09-8117-5528A5C90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0A3B1F-83EF-149C-7A76-514943761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2F9DC-4945-C717-1893-81CD8F81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ABE5FE-4740-38F6-655F-966C7DF1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22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B7D58-764B-0B3F-FB80-D5EC0116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3221BC7-5BC6-3361-2BF8-5EF963A1D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29D32-CA4C-6E00-42D4-F1E50C56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3451E-3A50-1E62-8EB8-B5C35434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81700D-0C49-FC6E-2CD2-1F36CFE3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392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92DD3F7-0A42-E637-9FDF-B2B9A79E6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EE00C9-1378-B46B-448B-E9D596D0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AE6B49-08BF-AF22-4948-DBB1815F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761142-8005-266B-E2D2-B594BE9F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2811A9-37C4-E40C-AC34-DEE43BA6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410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29516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257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3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39247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609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755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668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02898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36F91-7671-98E8-42CA-6F3289D2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29D461-2B1D-4682-6C2C-3501EDD64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93DA2E-B3CA-3CFA-7F1B-655664C5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559EC7-83E7-B85B-1B1F-633724F09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149E67-C607-D4D8-C2B4-A4223C9A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7618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246063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526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27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7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72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59069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6127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7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3496D-0003-C760-457E-D9F00154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D89E84-8A8B-F89C-E4CF-D4F57DAF7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9A294F-6CDF-C8A6-E343-DA536E66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135FDF-86FB-2BE2-6E7C-AA939D1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C1062D-0AF1-8CA0-8F36-81CCB8BD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868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E511D-B624-137F-9FCA-4F52930E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218270-71E6-AAAB-28D4-60220F41E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F9719C-8C8D-2B55-4002-E08D19F17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A7759B-0815-A96F-8CD1-40350604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7715D9-2FDE-9887-A648-DDAB79767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A4D4FC-89CD-EBBC-366B-52020492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901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35682-70FC-9F3A-9E9F-742126436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951DA6-B49F-9CC9-B96E-D1F193081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30F4A3-745B-4710-E89A-9EAF043D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0B69BB-7E54-1003-2815-861A5CBC0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939BA6B-667E-A16B-BE0E-914624A1F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31307C4-463F-D3F3-874F-37DA4745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59F04D-9FEA-1835-B666-2BB3A67D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318983-6A81-76D8-6E6C-E985AC36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476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8B2A4-F8F9-2D6F-28C1-AA4A70EE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3F0DD7-4F10-993B-A798-C95EC8A3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45249A-3D4E-FBAC-0EBA-AB8877EA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35235E-6901-0A67-BF48-804695F0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29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E9C924-5EBD-0926-D37B-576195E6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6982105-CAC4-085D-59A5-E04FE8CB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E55859-BB56-9A94-103F-991DF096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317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3C3FC-D3A2-0512-EAF6-12D28431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8151D-9FB6-3C8E-E662-F63DD9F9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1B90ED-9FD5-3B4C-6FC6-DA9077320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551B01-2674-8E16-C6D5-D0C1C27A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85C4F1-2C56-3457-3523-064E02F1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1413FF-E17D-3A47-EF55-0D159CF3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440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D4353-BD2E-6252-1FAF-6470B1AC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A123D8-CCB6-5745-E05D-054EA1A07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C62A7E-DD8D-204A-235C-4CF9B1D6F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1DB991-865F-99B0-BDC0-1BD4ED59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DA8B4D-C943-1D26-3041-60F5A562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35B5BB-FB45-9614-C6D1-A63953C1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228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DAFB278-0065-BB1B-5A08-E5EF01FF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D1882B-524A-90E1-E59D-98442C25B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5343CE-0F2D-97AF-51C0-6BA9FC4F8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20B37-3D1E-443B-9313-278B710A864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D84EEE-3D7F-0442-59DC-1B4EDCE9F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B647BC-E6FC-637B-1AE4-DACC2D795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75F43-A6FD-40B1-8AC3-B44A25D5EA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385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031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10-pH-en-bookwidgetstoetsen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hyperlink" Target="http://chemieleerkracht.blackbox.website/index.php/bookwidgets-interactief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46238-0F17-2E2A-C105-3D26F626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6139EC-5AB8-C52F-D53A-F16E7245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Methode10:pH en bookwidgetstoetsen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38B7EC-84AE-44DF-F2CF-7DDAA97F9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180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5E225-D77F-D66D-2F8A-B20A635C4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5620EC-B27A-F5D6-03E9-BD5E4A171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22D529-8FE1-7DF9-E24E-CFDAB7D245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Methode10: pH en bookwidgetstoetsen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486670D-F85D-3314-4B99-E9227738C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590FE77-DA55-45A1-F47F-C051642AFA13}"/>
              </a:ext>
            </a:extLst>
          </p:cNvPr>
          <p:cNvCxnSpPr>
            <a:cxnSpLocks/>
          </p:cNvCxnSpPr>
          <p:nvPr/>
        </p:nvCxnSpPr>
        <p:spPr>
          <a:xfrm>
            <a:off x="1266092" y="3429000"/>
            <a:ext cx="6154616" cy="1849438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7901E6B3-85A7-201F-FDF9-8DAB6E34F0EA}"/>
              </a:ext>
            </a:extLst>
          </p:cNvPr>
          <p:cNvSpPr txBox="1"/>
          <p:nvPr/>
        </p:nvSpPr>
        <p:spPr>
          <a:xfrm>
            <a:off x="2189285" y="5969977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9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699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Hoe kun je bookwidgets inzetten in de lessen chemie?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323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Rubriek: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Bookwidgets interactief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8FC473-0C58-465C-40EB-C551F39F5DB3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VOORBEELD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8902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 een interactieve lessenreeks met oefeningen wordt de leerstof overlopen (tweede graad)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DD2D8A7-9828-4351-83F6-7F2C360139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7EE45F-1E54-E791-9D1D-743EF0A8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952" y="3589220"/>
            <a:ext cx="1958510" cy="314733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ABC8A3F-D30A-09FE-0328-2E62559B6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412" y="4268832"/>
            <a:ext cx="4296487" cy="22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756869E-68A1-118D-5AFF-387EC61B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80" y="197289"/>
            <a:ext cx="4701947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2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2CA63-83CE-BFC1-B60B-E599CEE38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7B8312-5C7E-BF7A-6F53-95B09F194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22823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Breedbeeld</PresentationFormat>
  <Paragraphs>11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Methode10:pH en bookwidgetstoetsen</vt:lpstr>
      <vt:lpstr>Methode10: pH en bookwidgetstoetsen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2025-05-14T08:38:27Z</dcterms:created>
  <dcterms:modified xsi:type="dcterms:W3CDTF">2025-05-14T08:38:36Z</dcterms:modified>
</cp:coreProperties>
</file>