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"/>
  </p:notesMasterIdLst>
  <p:sldIdLst>
    <p:sldId id="2009" r:id="rId3"/>
    <p:sldId id="2013" r:id="rId4"/>
    <p:sldId id="257" r:id="rId5"/>
    <p:sldId id="256" r:id="rId6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8" autoAdjust="0"/>
    <p:restoredTop sz="94660"/>
  </p:normalViewPr>
  <p:slideViewPr>
    <p:cSldViewPr snapToGrid="0">
      <p:cViewPr varScale="1">
        <p:scale>
          <a:sx n="92" d="100"/>
          <a:sy n="92" d="100"/>
        </p:scale>
        <p:origin x="77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5FEBE0-8A0D-4DAB-A367-BDB81ED2C17D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BA150-95CA-44A7-B6E3-5ACFD3591A3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98237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7371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3287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7513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2135DE-9595-FF25-AD99-E36507D26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75AC7C5-7682-4AB9-D161-6A0FDE7D67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E0E95C8-89EF-8E83-2752-623BAC53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A5EFB-A165-4625-8B87-61031B8E0CF1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61DC4F4-2CF6-93AD-155A-50C8E2550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3628B3E-90E3-618D-4B68-F72A1CC59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D7881-AC06-46F2-8B62-A0C9B997055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96444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E22F8E-79F4-078B-62AA-ECAC46D5E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BA3971A-2EE5-F9A1-0F89-BEAD4FAFC0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09DD7FC-F733-7FD0-D3D4-3A1730E18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A5EFB-A165-4625-8B87-61031B8E0CF1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FAFAA38-91E0-15EA-D8EE-1FAE2F64C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603049F-4427-7A0D-C31C-F0E7653CB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D7881-AC06-46F2-8B62-A0C9B997055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58695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C2B0C692-0157-4D43-38FE-AEBE36F001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D916753-F55A-7231-83E1-6D2A0FFF76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58E622B-02B8-09A7-9358-F616FB1E3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A5EFB-A165-4625-8B87-61031B8E0CF1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8E664D6-182A-24F2-4967-B7F5F7EEB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AF85315-1134-E7DF-D5E8-CAB0BDF7B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D7881-AC06-46F2-8B62-A0C9B997055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42574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t>5/14/2025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539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5/14/2025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485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5/14/2025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134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5/14/2025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737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5/14/2025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5499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AB7EE6-9DA8-4E92-8094-40D9CEB263BC}" type="datetimeFigureOut">
              <a:rPr lang="nl-BE" smtClean="0"/>
              <a:pPr>
                <a:defRPr/>
              </a:pPr>
              <a:t>14/05/2025</a:t>
            </a:fld>
            <a:endParaRPr lang="nl-B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A77CF4-51A0-465E-BE81-1A0E4D071CCD}" type="slidenum">
              <a:rPr lang="nl-BE" smtClean="0"/>
              <a:pPr>
                <a:defRPr/>
              </a:pPr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715939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23FF517-69D7-4F29-BA99-D8D5C2484036}" type="datetime1">
              <a:rPr lang="nl-NL" smtClean="0"/>
              <a:pPr lvl="0"/>
              <a:t>14-5-2025</a:t>
            </a:fld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919B865-D527-4397-8F3C-CD24399C09D7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04289350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5/14/2025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612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0C9EEC-46DB-E06E-F033-733152DD8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3936FAF-7BBD-8725-8D63-E812797E8E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59D0204-C60A-CDDF-944A-58617983D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A5EFB-A165-4625-8B87-61031B8E0CF1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1C41FD8-2398-37AB-F17F-7CAB372BF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64A0553-6A4C-22FA-3E74-88E4632D0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D7881-AC06-46F2-8B62-A0C9B997055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855203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5/14/2025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2114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5/14/2025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5804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5/14/2025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6716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asis slide beeld + logo 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 txBox="1">
            <a:spLocks noGrp="1"/>
          </p:cNvSpPr>
          <p:nvPr>
            <p:ph type="pic" idx="4294967295"/>
          </p:nvPr>
        </p:nvSpPr>
        <p:spPr>
          <a:xfrm>
            <a:off x="1904996" y="0"/>
            <a:ext cx="10287000" cy="685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7347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r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 noGrp="1"/>
          </p:cNvSpPr>
          <p:nvPr>
            <p:ph type="title"/>
          </p:nvPr>
        </p:nvSpPr>
        <p:spPr>
          <a:xfrm>
            <a:off x="1029321" y="4170505"/>
            <a:ext cx="9117363" cy="1594558"/>
          </a:xfrm>
          <a:ln w="76196">
            <a:solidFill>
              <a:srgbClr val="002757"/>
            </a:solidFill>
            <a:prstDash val="solid"/>
          </a:ln>
        </p:spPr>
        <p:txBody>
          <a:bodyPr lIns="179999" tIns="179999" rIns="179999" bIns="179999"/>
          <a:lstStyle>
            <a:lvl1pPr>
              <a:defRPr sz="4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4117277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67E64D-05D5-1164-4D51-EC3CCB8E7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A816818-A2D1-3B17-3F56-9101086E7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15BE446-B1EE-000A-358D-D0B4C8FBB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A5EFB-A165-4625-8B87-61031B8E0CF1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5714D07-CDFF-FBAC-873D-F00FA0DDD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1300752-6D53-262E-96F6-1C8C0D860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D7881-AC06-46F2-8B62-A0C9B997055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21369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DAD6E9-EC53-5CE7-CBCC-6951583FD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8FC736E-0585-7E38-4929-7A9C37E65B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D0FB5D3-6761-80AB-4C0E-4EF29DC304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5C68F6E-6A11-B583-F7E8-58F59BEFB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A5EFB-A165-4625-8B87-61031B8E0CF1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74B2E77-E798-4A62-BCB3-9E364F0E0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C3CDF26-62AE-AAFC-FF28-3AC2C8169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D7881-AC06-46F2-8B62-A0C9B997055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19236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6FAB15-54E7-1721-6052-C4B4568D7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311C5CC-B312-2C47-B193-0D2DE9FA3B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A98D10B-9091-4E11-684E-AF7C5585C4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248F736-B3C2-275B-4732-387FF241F2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61BD3C2-F33B-C8B0-56DE-B8D5CD616C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21F47E1-6392-6DFC-153C-1A8E8071B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A5EFB-A165-4625-8B87-61031B8E0CF1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A7BCF35-6BA2-1F21-071E-4B7A748BA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3BF6116-5D2D-C59D-987C-A8A0BCDDC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D7881-AC06-46F2-8B62-A0C9B997055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73742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78A825-BC32-97B7-419F-F1FCB6337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F5926A2-99C4-C698-7402-BF762499C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A5EFB-A165-4625-8B87-61031B8E0CF1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9BAB5D8-D121-A222-97BD-2B35E6EEA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EA2065E-894C-07CC-52B4-0C27F933E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D7881-AC06-46F2-8B62-A0C9B997055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96389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19738DE-F726-3863-2ECC-312582F04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A5EFB-A165-4625-8B87-61031B8E0CF1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4B996B6-B74A-9F80-38DD-28C10A58B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29942-BDBA-260B-1865-EE2DFA042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D7881-AC06-46F2-8B62-A0C9B997055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12850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695232-1A0C-7ECC-11FA-56DF6935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CC8A378-B7C9-E94F-8465-E99995034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20FB22E-6C7D-D528-F5AC-AAAF0F25A1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7FA4EDE-ACCF-63A9-B25E-209D2DB32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A5EFB-A165-4625-8B87-61031B8E0CF1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91D36EE-2C87-1921-3EAC-561C3E6B9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8EA65FB-2311-265C-52B1-07A79A619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D7881-AC06-46F2-8B62-A0C9B997055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32159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DAF572-8677-DE20-64ED-45FEDF08D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8A6B455-D31A-BB09-2C5E-A0FE3D997F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86E2B01-186C-BF76-3324-1879A04620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CD20768-FA6A-84BB-2B9F-028561DF2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A5EFB-A165-4625-8B87-61031B8E0CF1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0FFE165-2EE6-5E05-508B-5BBB701DB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846C92C-BE28-159D-FFCC-7EB270ED7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D7881-AC06-46F2-8B62-A0C9B997055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385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26E0BA1-C7BF-28E6-ED68-22CFCD40C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32EB7EB-0846-7624-AD69-368E5AE5D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489BB9E-A432-A1CB-F42B-3A7960B8D9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AA5EFB-A165-4625-8B87-61031B8E0CF1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58EB8CA-DAB7-1204-104F-7F0CB361E2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0F6412E-CE39-96E1-7578-BD9BCFE773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CD7881-AC06-46F2-8B62-A0C9B997055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75709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5/14/2025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940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://chemieleerkracht.blackbox.website/wp-content/uploads/2025/02/Opdrachten1-Schema.docx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hyperlink" Target="http://chemieleerkracht.blackbox.website/index.php/schemas/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5FA3A7-9363-9CFA-CB36-975C5B114F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2D92A4B2-BDCF-A610-8C36-31E79973A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980230" cy="449286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3B8669E-BE06-D86B-E096-AC5687EB814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450138" y="5278438"/>
            <a:ext cx="4741862" cy="866775"/>
          </a:xfrm>
        </p:spPr>
        <p:txBody>
          <a:bodyPr wrap="square" anchor="t">
            <a:normAutofit/>
          </a:bodyPr>
          <a:lstStyle/>
          <a:p>
            <a:r>
              <a:rPr lang="en-US" sz="3700" dirty="0"/>
              <a:t>Methode1:Schema’s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3F92494A-B361-C9A0-6F08-D1B19350EE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1201" y="269749"/>
            <a:ext cx="3904735" cy="2200404"/>
          </a:xfrm>
          <a:prstGeom prst="rect">
            <a:avLst/>
          </a:prstGeom>
        </p:spPr>
      </p:pic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0C41D38C-EA34-226A-3FB5-DCA7ECB541EC}"/>
              </a:ext>
            </a:extLst>
          </p:cNvPr>
          <p:cNvCxnSpPr>
            <a:cxnSpLocks/>
          </p:cNvCxnSpPr>
          <p:nvPr/>
        </p:nvCxnSpPr>
        <p:spPr>
          <a:xfrm>
            <a:off x="2584938" y="2795954"/>
            <a:ext cx="3701562" cy="2336461"/>
          </a:xfrm>
          <a:prstGeom prst="straightConnector1">
            <a:avLst/>
          </a:prstGeom>
          <a:ln w="57150">
            <a:solidFill>
              <a:srgbClr val="00346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>
            <a:extLst>
              <a:ext uri="{FF2B5EF4-FFF2-40B4-BE49-F238E27FC236}">
                <a16:creationId xmlns:a16="http://schemas.microsoft.com/office/drawing/2014/main" id="{1E41ADD6-DC5D-0787-1C6C-9CF660703E06}"/>
              </a:ext>
            </a:extLst>
          </p:cNvPr>
          <p:cNvSpPr txBox="1"/>
          <p:nvPr/>
        </p:nvSpPr>
        <p:spPr>
          <a:xfrm>
            <a:off x="2584938" y="5899638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LINK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2437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35EC92E2-36EF-25F2-9572-0F9237FC2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94576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0FA6462D-FD44-E5F1-0FDE-C622039D85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5372" y="0"/>
            <a:ext cx="2296628" cy="935014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CB7C4EDA-60F6-4485-F84E-DAA0F9B5AA28}"/>
              </a:ext>
            </a:extLst>
          </p:cNvPr>
          <p:cNvSpPr txBox="1"/>
          <p:nvPr/>
        </p:nvSpPr>
        <p:spPr>
          <a:xfrm>
            <a:off x="1484705" y="1474838"/>
            <a:ext cx="9145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Wil je de begrippen in een leerinhoud gestructureerd voorgesteld zien? 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B89EBAB-8E10-53A3-059D-7F8BD7959F78}"/>
              </a:ext>
            </a:extLst>
          </p:cNvPr>
          <p:cNvSpPr txBox="1"/>
          <p:nvPr/>
        </p:nvSpPr>
        <p:spPr>
          <a:xfrm>
            <a:off x="3854246" y="2280910"/>
            <a:ext cx="3155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Rubriek: </a:t>
            </a: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Steekkaarten schema’s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59F71889-0B71-B261-90A0-F81B55B04012}"/>
              </a:ext>
            </a:extLst>
          </p:cNvPr>
          <p:cNvSpPr txBox="1"/>
          <p:nvPr/>
        </p:nvSpPr>
        <p:spPr>
          <a:xfrm>
            <a:off x="1612829" y="2803378"/>
            <a:ext cx="9007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schema’s, stappenplannen staan begrippen nog eens gestructureerd ten opzichte van elkaar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8089B40-937A-16BF-96D9-A7F3D75760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220" y="4039586"/>
            <a:ext cx="5189653" cy="2740482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4A28ABE6-3377-1C54-18B1-C8689EE8D5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1619" y="4039585"/>
            <a:ext cx="4778383" cy="2740483"/>
          </a:xfrm>
          <a:prstGeom prst="rect">
            <a:avLst/>
          </a:prstGeom>
        </p:spPr>
      </p:pic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B69FF014-DE28-AC29-06BC-5C5B7F9E7999}"/>
              </a:ext>
            </a:extLst>
          </p:cNvPr>
          <p:cNvCxnSpPr/>
          <p:nvPr/>
        </p:nvCxnSpPr>
        <p:spPr>
          <a:xfrm>
            <a:off x="6007510" y="4542951"/>
            <a:ext cx="0" cy="2315049"/>
          </a:xfrm>
          <a:prstGeom prst="line">
            <a:avLst/>
          </a:prstGeom>
          <a:ln w="57150">
            <a:solidFill>
              <a:srgbClr val="E614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>
            <a:extLst>
              <a:ext uri="{FF2B5EF4-FFF2-40B4-BE49-F238E27FC236}">
                <a16:creationId xmlns:a16="http://schemas.microsoft.com/office/drawing/2014/main" id="{949C599A-C3BA-AB52-315C-7C60547D342E}"/>
              </a:ext>
            </a:extLst>
          </p:cNvPr>
          <p:cNvSpPr txBox="1"/>
          <p:nvPr/>
        </p:nvSpPr>
        <p:spPr>
          <a:xfrm>
            <a:off x="152096" y="3589220"/>
            <a:ext cx="135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1" i="0" u="none" strike="noStrike" kern="1200" cap="none" spc="0" normalizeH="0" baseline="0" noProof="0" dirty="0">
                <a:ln>
                  <a:noFill/>
                </a:ln>
                <a:solidFill>
                  <a:srgbClr val="00346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VOORBEELD</a:t>
            </a:r>
          </a:p>
        </p:txBody>
      </p:sp>
    </p:spTree>
    <p:extLst>
      <p:ext uri="{BB962C8B-B14F-4D97-AF65-F5344CB8AC3E}">
        <p14:creationId xmlns:p14="http://schemas.microsoft.com/office/powerpoint/2010/main" val="3697509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FE29B620-FEF2-1D84-5E6B-60BF1E98E1DC}"/>
              </a:ext>
            </a:extLst>
          </p:cNvPr>
          <p:cNvGraphicFramePr>
            <a:graphicFrameLocks noGrp="1"/>
          </p:cNvGraphicFramePr>
          <p:nvPr/>
        </p:nvGraphicFramePr>
        <p:xfrm>
          <a:off x="120315" y="3555995"/>
          <a:ext cx="5580274" cy="3376129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3326358">
                  <a:extLst>
                    <a:ext uri="{9D8B030D-6E8A-4147-A177-3AD203B41FA5}">
                      <a16:colId xmlns:a16="http://schemas.microsoft.com/office/drawing/2014/main" val="2545422751"/>
                    </a:ext>
                  </a:extLst>
                </a:gridCol>
                <a:gridCol w="2253916">
                  <a:extLst>
                    <a:ext uri="{9D8B030D-6E8A-4147-A177-3AD203B41FA5}">
                      <a16:colId xmlns:a16="http://schemas.microsoft.com/office/drawing/2014/main" val="1064810026"/>
                    </a:ext>
                  </a:extLst>
                </a:gridCol>
              </a:tblGrid>
              <a:tr h="197272">
                <a:tc>
                  <a:txBody>
                    <a:bodyPr/>
                    <a:lstStyle/>
                    <a:p>
                      <a:pPr marR="1815465"/>
                      <a:r>
                        <a:rPr lang="nl-NL" sz="1800" kern="100" dirty="0">
                          <a:effectLst/>
                        </a:rPr>
                        <a:t>REACTIE</a:t>
                      </a:r>
                      <a:endParaRPr lang="nl-BE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26" marR="58626" marT="0" marB="0"/>
                </a:tc>
                <a:tc>
                  <a:txBody>
                    <a:bodyPr/>
                    <a:lstStyle/>
                    <a:p>
                      <a:pPr marR="1815465" algn="just"/>
                      <a:r>
                        <a:rPr lang="nl-BE" sz="18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Nr.</a:t>
                      </a:r>
                    </a:p>
                  </a:txBody>
                  <a:tcPr marL="58626" marR="58626" marT="0" marB="0"/>
                </a:tc>
                <a:extLst>
                  <a:ext uri="{0D108BD9-81ED-4DB2-BD59-A6C34878D82A}">
                    <a16:rowId xmlns:a16="http://schemas.microsoft.com/office/drawing/2014/main" val="1484724891"/>
                  </a:ext>
                </a:extLst>
              </a:tr>
              <a:tr h="216488">
                <a:tc>
                  <a:txBody>
                    <a:bodyPr/>
                    <a:lstStyle/>
                    <a:p>
                      <a:pPr marR="1815465"/>
                      <a:r>
                        <a:rPr lang="nl-NL" sz="1400" kern="100" dirty="0">
                          <a:effectLst/>
                        </a:rPr>
                        <a:t>MO </a:t>
                      </a:r>
                      <a:r>
                        <a:rPr lang="nl-NL" sz="1400" kern="100" dirty="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nl-NL" sz="1400" kern="100" dirty="0">
                          <a:effectLst/>
                        </a:rPr>
                        <a:t> M + O</a:t>
                      </a:r>
                      <a:r>
                        <a:rPr lang="nl-NL" sz="1400" kern="100" baseline="-25000" dirty="0">
                          <a:effectLst/>
                        </a:rPr>
                        <a:t>2</a:t>
                      </a:r>
                      <a:endParaRPr lang="nl-BE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26" marR="58626" marT="0" marB="0"/>
                </a:tc>
                <a:tc>
                  <a:txBody>
                    <a:bodyPr/>
                    <a:lstStyle/>
                    <a:p>
                      <a:pPr marR="1815465"/>
                      <a:r>
                        <a:rPr lang="nl-BE" sz="14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8626" marR="58626" marT="0" marB="0"/>
                </a:tc>
                <a:extLst>
                  <a:ext uri="{0D108BD9-81ED-4DB2-BD59-A6C34878D82A}">
                    <a16:rowId xmlns:a16="http://schemas.microsoft.com/office/drawing/2014/main" val="1938796819"/>
                  </a:ext>
                </a:extLst>
              </a:tr>
              <a:tr h="236167">
                <a:tc>
                  <a:txBody>
                    <a:bodyPr/>
                    <a:lstStyle/>
                    <a:p>
                      <a:pPr marR="895350"/>
                      <a:r>
                        <a:rPr lang="nl-NL" sz="1400" kern="100" dirty="0">
                          <a:effectLst/>
                        </a:rPr>
                        <a:t>M + M’O </a:t>
                      </a:r>
                      <a:r>
                        <a:rPr lang="nl-NL" sz="1400" kern="100" dirty="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nl-NL" sz="1400" kern="100" dirty="0">
                          <a:effectLst/>
                        </a:rPr>
                        <a:t> M’ + MO</a:t>
                      </a:r>
                      <a:endParaRPr lang="nl-BE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26" marR="58626" marT="0" marB="0"/>
                </a:tc>
                <a:tc>
                  <a:txBody>
                    <a:bodyPr/>
                    <a:lstStyle/>
                    <a:p>
                      <a:pPr marR="895350"/>
                      <a:r>
                        <a:rPr lang="nl-BE" sz="14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8626" marR="58626" marT="0" marB="0"/>
                </a:tc>
                <a:extLst>
                  <a:ext uri="{0D108BD9-81ED-4DB2-BD59-A6C34878D82A}">
                    <a16:rowId xmlns:a16="http://schemas.microsoft.com/office/drawing/2014/main" val="2158043969"/>
                  </a:ext>
                </a:extLst>
              </a:tr>
              <a:tr h="236167">
                <a:tc>
                  <a:txBody>
                    <a:bodyPr/>
                    <a:lstStyle/>
                    <a:p>
                      <a:pPr marR="1905">
                        <a:tabLst>
                          <a:tab pos="1042670" algn="l"/>
                        </a:tabLst>
                      </a:pPr>
                      <a:r>
                        <a:rPr lang="nl-NL" sz="1400" kern="100" dirty="0">
                          <a:effectLst/>
                        </a:rPr>
                        <a:t>MOH</a:t>
                      </a:r>
                      <a:r>
                        <a:rPr lang="nl-NL" sz="1400" kern="100" spc="-5" dirty="0">
                          <a:effectLst/>
                        </a:rPr>
                        <a:t> </a:t>
                      </a:r>
                      <a:r>
                        <a:rPr lang="nl-NL" sz="1400" kern="100" dirty="0">
                          <a:effectLst/>
                        </a:rPr>
                        <a:t>---&gt; M + O</a:t>
                      </a:r>
                      <a:r>
                        <a:rPr lang="nl-NL" sz="1400" kern="100" baseline="-25000" dirty="0">
                          <a:effectLst/>
                        </a:rPr>
                        <a:t>2</a:t>
                      </a:r>
                      <a:r>
                        <a:rPr lang="nl-NL" sz="1400" kern="100" dirty="0">
                          <a:effectLst/>
                        </a:rPr>
                        <a:t> + H</a:t>
                      </a:r>
                      <a:r>
                        <a:rPr lang="nl-NL" sz="1400" kern="100" baseline="-25000" dirty="0">
                          <a:effectLst/>
                        </a:rPr>
                        <a:t>2</a:t>
                      </a:r>
                      <a:r>
                        <a:rPr lang="nl-NL" sz="1400" kern="100" dirty="0">
                          <a:effectLst/>
                        </a:rPr>
                        <a:t>O</a:t>
                      </a:r>
                      <a:endParaRPr lang="nl-BE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26" marR="58626" marT="0" marB="0"/>
                </a:tc>
                <a:tc>
                  <a:txBody>
                    <a:bodyPr/>
                    <a:lstStyle/>
                    <a:p>
                      <a:pPr marR="1905">
                        <a:tabLst>
                          <a:tab pos="1042670" algn="l"/>
                        </a:tabLst>
                      </a:pPr>
                      <a:r>
                        <a:rPr lang="nl-BE" sz="14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8626" marR="58626" marT="0" marB="0"/>
                </a:tc>
                <a:extLst>
                  <a:ext uri="{0D108BD9-81ED-4DB2-BD59-A6C34878D82A}">
                    <a16:rowId xmlns:a16="http://schemas.microsoft.com/office/drawing/2014/main" val="1249496001"/>
                  </a:ext>
                </a:extLst>
              </a:tr>
              <a:tr h="236167">
                <a:tc>
                  <a:txBody>
                    <a:bodyPr/>
                    <a:lstStyle/>
                    <a:p>
                      <a:r>
                        <a:rPr lang="nl-NL" sz="1400" kern="100" dirty="0">
                          <a:effectLst/>
                        </a:rPr>
                        <a:t> MZ ---&gt; M</a:t>
                      </a:r>
                      <a:r>
                        <a:rPr lang="nl-NL" sz="1400" kern="100" spc="-5" dirty="0">
                          <a:effectLst/>
                        </a:rPr>
                        <a:t> </a:t>
                      </a:r>
                      <a:r>
                        <a:rPr lang="nl-NL" sz="1400" kern="100" dirty="0">
                          <a:effectLst/>
                        </a:rPr>
                        <a:t>+</a:t>
                      </a:r>
                      <a:r>
                        <a:rPr lang="nl-NL" sz="1400" kern="100" spc="5" dirty="0">
                          <a:effectLst/>
                        </a:rPr>
                        <a:t> </a:t>
                      </a:r>
                      <a:r>
                        <a:rPr lang="nl-NL" sz="1400" kern="100" dirty="0">
                          <a:effectLst/>
                        </a:rPr>
                        <a:t>nM</a:t>
                      </a:r>
                      <a:endParaRPr lang="nl-BE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26" marR="58626" marT="0" marB="0"/>
                </a:tc>
                <a:tc>
                  <a:txBody>
                    <a:bodyPr/>
                    <a:lstStyle/>
                    <a:p>
                      <a:r>
                        <a:rPr lang="nl-BE" sz="14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58626" marR="58626" marT="0" marB="0"/>
                </a:tc>
                <a:extLst>
                  <a:ext uri="{0D108BD9-81ED-4DB2-BD59-A6C34878D82A}">
                    <a16:rowId xmlns:a16="http://schemas.microsoft.com/office/drawing/2014/main" val="3326423555"/>
                  </a:ext>
                </a:extLst>
              </a:tr>
              <a:tr h="236167">
                <a:tc>
                  <a:txBody>
                    <a:bodyPr/>
                    <a:lstStyle/>
                    <a:p>
                      <a:pPr marR="563245">
                        <a:tabLst>
                          <a:tab pos="655320" algn="l"/>
                        </a:tabLst>
                      </a:pPr>
                      <a:r>
                        <a:rPr lang="nl-NL" sz="1400" kern="100" dirty="0">
                          <a:effectLst/>
                        </a:rPr>
                        <a:t>nMO</a:t>
                      </a:r>
                      <a:r>
                        <a:rPr lang="nl-NL" sz="1400" kern="100" spc="-20" dirty="0">
                          <a:effectLst/>
                        </a:rPr>
                        <a:t>  + M’</a:t>
                      </a:r>
                      <a:r>
                        <a:rPr lang="nl-NL" sz="1400" kern="100" dirty="0">
                          <a:effectLst/>
                        </a:rPr>
                        <a:t>---&gt;</a:t>
                      </a:r>
                      <a:r>
                        <a:rPr lang="nl-NL" sz="1400" kern="100" spc="-5" dirty="0">
                          <a:effectLst/>
                        </a:rPr>
                        <a:t> </a:t>
                      </a:r>
                      <a:r>
                        <a:rPr lang="nl-NL" sz="1400" kern="100" dirty="0">
                          <a:effectLst/>
                        </a:rPr>
                        <a:t>nM + M’O</a:t>
                      </a:r>
                      <a:endParaRPr lang="nl-BE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26" marR="58626" marT="0" marB="0"/>
                </a:tc>
                <a:tc>
                  <a:txBody>
                    <a:bodyPr/>
                    <a:lstStyle/>
                    <a:p>
                      <a:pPr marR="563245">
                        <a:tabLst>
                          <a:tab pos="655320" algn="l"/>
                        </a:tabLst>
                      </a:pPr>
                      <a:r>
                        <a:rPr lang="nl-BE" sz="14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58626" marR="58626" marT="0" marB="0"/>
                </a:tc>
                <a:extLst>
                  <a:ext uri="{0D108BD9-81ED-4DB2-BD59-A6C34878D82A}">
                    <a16:rowId xmlns:a16="http://schemas.microsoft.com/office/drawing/2014/main" val="373896219"/>
                  </a:ext>
                </a:extLst>
              </a:tr>
              <a:tr h="310291">
                <a:tc>
                  <a:txBody>
                    <a:bodyPr/>
                    <a:lstStyle/>
                    <a:p>
                      <a:pPr marR="2072005" algn="just">
                        <a:tabLst>
                          <a:tab pos="1042670" algn="l"/>
                        </a:tabLst>
                      </a:pPr>
                      <a:r>
                        <a:rPr lang="nl-NL" sz="1400" kern="100" dirty="0">
                          <a:effectLst/>
                        </a:rPr>
                        <a:t>HZ</a:t>
                      </a:r>
                      <a:r>
                        <a:rPr lang="nl-NL" sz="1400" kern="100" dirty="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nl-NL" sz="1400" kern="100" dirty="0">
                          <a:effectLst/>
                        </a:rPr>
                        <a:t>H</a:t>
                      </a:r>
                      <a:r>
                        <a:rPr lang="nl-NL" sz="1400" kern="100" baseline="-25000" dirty="0">
                          <a:effectLst/>
                        </a:rPr>
                        <a:t>2</a:t>
                      </a:r>
                      <a:r>
                        <a:rPr lang="nl-NL" sz="1400" kern="100" dirty="0">
                          <a:effectLst/>
                        </a:rPr>
                        <a:t> + nM</a:t>
                      </a:r>
                      <a:endParaRPr lang="nl-BE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26" marR="58626" marT="0" marB="0"/>
                </a:tc>
                <a:tc>
                  <a:txBody>
                    <a:bodyPr/>
                    <a:lstStyle/>
                    <a:p>
                      <a:pPr marR="2072005" algn="just">
                        <a:tabLst>
                          <a:tab pos="1042670" algn="l"/>
                        </a:tabLst>
                      </a:pPr>
                      <a:r>
                        <a:rPr lang="nl-BE" sz="14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58626" marR="58626" marT="0" marB="0"/>
                </a:tc>
                <a:extLst>
                  <a:ext uri="{0D108BD9-81ED-4DB2-BD59-A6C34878D82A}">
                    <a16:rowId xmlns:a16="http://schemas.microsoft.com/office/drawing/2014/main" val="1254147919"/>
                  </a:ext>
                </a:extLst>
              </a:tr>
              <a:tr h="236167">
                <a:tc>
                  <a:txBody>
                    <a:bodyPr/>
                    <a:lstStyle/>
                    <a:p>
                      <a:pPr marR="2072005" algn="just">
                        <a:tabLst>
                          <a:tab pos="1042670" algn="l"/>
                        </a:tabLst>
                      </a:pPr>
                      <a:r>
                        <a:rPr lang="nl-NL" sz="1400" kern="100" dirty="0">
                          <a:effectLst/>
                        </a:rPr>
                        <a:t>nMO</a:t>
                      </a:r>
                      <a:r>
                        <a:rPr lang="nl-NL" sz="1400" kern="100" dirty="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nl-NL" sz="1400" kern="100" dirty="0">
                          <a:effectLst/>
                        </a:rPr>
                        <a:t>nM+O</a:t>
                      </a:r>
                      <a:r>
                        <a:rPr lang="nl-NL" sz="1400" kern="100" baseline="-25000" dirty="0">
                          <a:effectLst/>
                        </a:rPr>
                        <a:t>2</a:t>
                      </a:r>
                      <a:r>
                        <a:rPr lang="nl-NL" sz="1400" kern="100" dirty="0">
                          <a:effectLst/>
                        </a:rPr>
                        <a:t> </a:t>
                      </a:r>
                      <a:endParaRPr lang="nl-BE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26" marR="58626" marT="0" marB="0"/>
                </a:tc>
                <a:tc>
                  <a:txBody>
                    <a:bodyPr/>
                    <a:lstStyle/>
                    <a:p>
                      <a:pPr marR="2072005" algn="just">
                        <a:tabLst>
                          <a:tab pos="1042670" algn="l"/>
                        </a:tabLst>
                      </a:pPr>
                      <a:r>
                        <a:rPr lang="nl-BE" sz="14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58626" marR="58626" marT="0" marB="0"/>
                </a:tc>
                <a:extLst>
                  <a:ext uri="{0D108BD9-81ED-4DB2-BD59-A6C34878D82A}">
                    <a16:rowId xmlns:a16="http://schemas.microsoft.com/office/drawing/2014/main" val="752521614"/>
                  </a:ext>
                </a:extLst>
              </a:tr>
              <a:tr h="236167">
                <a:tc>
                  <a:txBody>
                    <a:bodyPr/>
                    <a:lstStyle/>
                    <a:p>
                      <a:pPr marL="1043305" marR="541655" indent="-1313815">
                        <a:spcAft>
                          <a:spcPts val="0"/>
                        </a:spcAft>
                        <a:tabLst>
                          <a:tab pos="1043305" algn="l"/>
                        </a:tabLst>
                      </a:pPr>
                      <a:r>
                        <a:rPr lang="nl-NL" sz="1400" kern="100" dirty="0">
                          <a:effectLst/>
                        </a:rPr>
                        <a:t>M</a:t>
                      </a:r>
                      <a:r>
                        <a:rPr lang="nl-NL" sz="1400" kern="100" spc="-30" dirty="0">
                          <a:effectLst/>
                        </a:rPr>
                        <a:t> </a:t>
                      </a:r>
                      <a:r>
                        <a:rPr lang="nl-NL" sz="1400" kern="100" dirty="0">
                          <a:effectLst/>
                        </a:rPr>
                        <a:t>+</a:t>
                      </a:r>
                      <a:r>
                        <a:rPr lang="nl-NL" sz="1400" kern="100" spc="-25" dirty="0">
                          <a:effectLst/>
                        </a:rPr>
                        <a:t> </a:t>
                      </a:r>
                      <a:r>
                        <a:rPr lang="nl-NL" sz="1400" kern="100" dirty="0">
                          <a:effectLst/>
                        </a:rPr>
                        <a:t>O</a:t>
                      </a:r>
                      <a:r>
                        <a:rPr lang="nl-NL" sz="1400" kern="100" baseline="-25000" dirty="0">
                          <a:effectLst/>
                        </a:rPr>
                        <a:t>2</a:t>
                      </a:r>
                      <a:r>
                        <a:rPr lang="nl-NL" sz="1400" kern="100" spc="270" dirty="0">
                          <a:effectLst/>
                        </a:rPr>
                        <a:t> </a:t>
                      </a:r>
                      <a:r>
                        <a:rPr lang="nl-NL" sz="1400" kern="100" dirty="0">
                          <a:effectLst/>
                        </a:rPr>
                        <a:t>--&gt;</a:t>
                      </a:r>
                      <a:r>
                        <a:rPr lang="nl-NL" sz="1400" kern="100" spc="-20" dirty="0">
                          <a:effectLst/>
                        </a:rPr>
                        <a:t> </a:t>
                      </a:r>
                      <a:r>
                        <a:rPr lang="nl-NL" sz="1400" kern="100" dirty="0">
                          <a:effectLst/>
                        </a:rPr>
                        <a:t>MO</a:t>
                      </a:r>
                      <a:endParaRPr lang="nl-BE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26" marR="58626" marT="0" marB="0"/>
                </a:tc>
                <a:tc>
                  <a:txBody>
                    <a:bodyPr/>
                    <a:lstStyle/>
                    <a:p>
                      <a:pPr marL="1043305" marR="541655" indent="-1313815">
                        <a:spcAft>
                          <a:spcPts val="0"/>
                        </a:spcAft>
                        <a:tabLst>
                          <a:tab pos="1043305" algn="l"/>
                        </a:tabLst>
                      </a:pPr>
                      <a:r>
                        <a:rPr lang="nl-BE" sz="14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58626" marR="58626" marT="0" marB="0"/>
                </a:tc>
                <a:extLst>
                  <a:ext uri="{0D108BD9-81ED-4DB2-BD59-A6C34878D82A}">
                    <a16:rowId xmlns:a16="http://schemas.microsoft.com/office/drawing/2014/main" val="936342302"/>
                  </a:ext>
                </a:extLst>
              </a:tr>
              <a:tr h="236167">
                <a:tc>
                  <a:txBody>
                    <a:bodyPr/>
                    <a:lstStyle/>
                    <a:p>
                      <a:pPr marR="451485">
                        <a:tabLst>
                          <a:tab pos="1042670" algn="l"/>
                        </a:tabLst>
                      </a:pPr>
                      <a:r>
                        <a:rPr lang="nl-NL" sz="1400" kern="100" dirty="0">
                          <a:effectLst/>
                        </a:rPr>
                        <a:t>MOH</a:t>
                      </a:r>
                      <a:r>
                        <a:rPr lang="nl-NL" sz="1400" kern="100" spc="25" dirty="0">
                          <a:effectLst/>
                        </a:rPr>
                        <a:t> </a:t>
                      </a:r>
                      <a:r>
                        <a:rPr lang="nl-NL" sz="1400" kern="100" dirty="0">
                          <a:effectLst/>
                        </a:rPr>
                        <a:t>---&gt;</a:t>
                      </a:r>
                      <a:r>
                        <a:rPr lang="nl-NL" sz="1400" kern="100" spc="35" dirty="0">
                          <a:effectLst/>
                        </a:rPr>
                        <a:t> </a:t>
                      </a:r>
                      <a:r>
                        <a:rPr lang="nl-NL" sz="1400" kern="100" dirty="0">
                          <a:effectLst/>
                        </a:rPr>
                        <a:t>MO</a:t>
                      </a:r>
                      <a:r>
                        <a:rPr lang="nl-NL" sz="1400" kern="100" spc="30" dirty="0">
                          <a:effectLst/>
                        </a:rPr>
                        <a:t> </a:t>
                      </a:r>
                      <a:r>
                        <a:rPr lang="nl-NL" sz="1400" kern="100" dirty="0">
                          <a:effectLst/>
                        </a:rPr>
                        <a:t>+</a:t>
                      </a:r>
                      <a:r>
                        <a:rPr lang="nl-NL" sz="1400" kern="100" spc="35" dirty="0">
                          <a:effectLst/>
                        </a:rPr>
                        <a:t> </a:t>
                      </a:r>
                      <a:r>
                        <a:rPr lang="nl-NL" sz="1400" kern="100" dirty="0">
                          <a:effectLst/>
                        </a:rPr>
                        <a:t>H</a:t>
                      </a:r>
                      <a:r>
                        <a:rPr lang="nl-NL" sz="1400" kern="100" baseline="-25000" dirty="0">
                          <a:effectLst/>
                        </a:rPr>
                        <a:t>2</a:t>
                      </a:r>
                      <a:r>
                        <a:rPr lang="nl-NL" sz="1400" kern="100" dirty="0">
                          <a:effectLst/>
                        </a:rPr>
                        <a:t>O</a:t>
                      </a:r>
                      <a:endParaRPr lang="nl-BE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26" marR="58626" marT="0" marB="0"/>
                </a:tc>
                <a:tc>
                  <a:txBody>
                    <a:bodyPr/>
                    <a:lstStyle/>
                    <a:p>
                      <a:pPr marR="451485">
                        <a:tabLst>
                          <a:tab pos="1042670" algn="l"/>
                        </a:tabLst>
                      </a:pPr>
                      <a:r>
                        <a:rPr lang="nl-BE" sz="14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58626" marR="58626" marT="0" marB="0"/>
                </a:tc>
                <a:extLst>
                  <a:ext uri="{0D108BD9-81ED-4DB2-BD59-A6C34878D82A}">
                    <a16:rowId xmlns:a16="http://schemas.microsoft.com/office/drawing/2014/main" val="2417686603"/>
                  </a:ext>
                </a:extLst>
              </a:tr>
              <a:tr h="236167">
                <a:tc>
                  <a:txBody>
                    <a:bodyPr/>
                    <a:lstStyle/>
                    <a:p>
                      <a:pPr marL="900430" marR="991870" indent="-1350645">
                        <a:spcAft>
                          <a:spcPts val="0"/>
                        </a:spcAft>
                        <a:tabLst>
                          <a:tab pos="1042670" algn="l"/>
                        </a:tabLst>
                      </a:pPr>
                      <a:r>
                        <a:rPr lang="nl-NL" sz="1400" kern="100" spc="-270" dirty="0">
                          <a:effectLst/>
                        </a:rPr>
                        <a:t>   </a:t>
                      </a:r>
                      <a:r>
                        <a:rPr lang="nl-NL" sz="1400" kern="100" dirty="0">
                          <a:effectLst/>
                        </a:rPr>
                        <a:t>MZ ---&gt;</a:t>
                      </a:r>
                      <a:r>
                        <a:rPr lang="nl-NL" sz="1400" kern="100" spc="5" dirty="0">
                          <a:effectLst/>
                        </a:rPr>
                        <a:t> </a:t>
                      </a:r>
                      <a:r>
                        <a:rPr lang="nl-NL" sz="1400" kern="100" dirty="0">
                          <a:effectLst/>
                        </a:rPr>
                        <a:t>MO +</a:t>
                      </a:r>
                      <a:r>
                        <a:rPr lang="nl-NL" sz="1400" kern="100" spc="5" dirty="0">
                          <a:effectLst/>
                        </a:rPr>
                        <a:t> </a:t>
                      </a:r>
                      <a:r>
                        <a:rPr lang="nl-NL" sz="1400" kern="100" dirty="0">
                          <a:effectLst/>
                        </a:rPr>
                        <a:t>nMO</a:t>
                      </a:r>
                      <a:endParaRPr lang="nl-BE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26" marR="58626" marT="0" marB="0"/>
                </a:tc>
                <a:tc>
                  <a:txBody>
                    <a:bodyPr/>
                    <a:lstStyle/>
                    <a:p>
                      <a:pPr marL="900430" marR="991870" indent="-1350645">
                        <a:spcAft>
                          <a:spcPts val="0"/>
                        </a:spcAft>
                        <a:tabLst>
                          <a:tab pos="1042670" algn="l"/>
                        </a:tabLst>
                      </a:pPr>
                      <a:r>
                        <a:rPr lang="nl-BE" sz="14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58626" marR="58626" marT="0" marB="0"/>
                </a:tc>
                <a:extLst>
                  <a:ext uri="{0D108BD9-81ED-4DB2-BD59-A6C34878D82A}">
                    <a16:rowId xmlns:a16="http://schemas.microsoft.com/office/drawing/2014/main" val="13773623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901700">
                        <a:tabLst>
                          <a:tab pos="1042670" algn="l"/>
                        </a:tabLst>
                      </a:pPr>
                      <a:r>
                        <a:rPr lang="nl-NL" sz="1400" kern="100" dirty="0">
                          <a:effectLst/>
                        </a:rPr>
                        <a:t> nM +</a:t>
                      </a:r>
                      <a:r>
                        <a:rPr lang="nl-NL" sz="1400" kern="100" spc="5" dirty="0">
                          <a:effectLst/>
                        </a:rPr>
                        <a:t> </a:t>
                      </a:r>
                      <a:r>
                        <a:rPr lang="nl-NL" sz="1400" kern="100" dirty="0">
                          <a:effectLst/>
                        </a:rPr>
                        <a:t>O</a:t>
                      </a:r>
                      <a:r>
                        <a:rPr lang="nl-NL" sz="1400" kern="100" baseline="-25000" dirty="0">
                          <a:effectLst/>
                        </a:rPr>
                        <a:t>2</a:t>
                      </a:r>
                      <a:r>
                        <a:rPr lang="nl-NL" sz="1400" kern="100" spc="40" dirty="0">
                          <a:effectLst/>
                        </a:rPr>
                        <a:t> </a:t>
                      </a:r>
                      <a:r>
                        <a:rPr lang="nl-NL" sz="1400" kern="100" dirty="0">
                          <a:effectLst/>
                        </a:rPr>
                        <a:t>---&gt;</a:t>
                      </a:r>
                      <a:r>
                        <a:rPr lang="nl-NL" sz="1400" kern="100" spc="5" dirty="0">
                          <a:effectLst/>
                        </a:rPr>
                        <a:t> </a:t>
                      </a:r>
                      <a:r>
                        <a:rPr lang="nl-NL" sz="1400" kern="100" dirty="0">
                          <a:effectLst/>
                        </a:rPr>
                        <a:t>nMO</a:t>
                      </a:r>
                      <a:endParaRPr lang="nl-BE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26" marR="58626" marT="0" marB="0"/>
                </a:tc>
                <a:tc>
                  <a:txBody>
                    <a:bodyPr/>
                    <a:lstStyle/>
                    <a:p>
                      <a:pPr marR="901700">
                        <a:tabLst>
                          <a:tab pos="1042670" algn="l"/>
                        </a:tabLst>
                      </a:pPr>
                      <a:r>
                        <a:rPr lang="nl-BE" sz="14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58626" marR="58626" marT="0" marB="0"/>
                </a:tc>
                <a:extLst>
                  <a:ext uri="{0D108BD9-81ED-4DB2-BD59-A6C34878D82A}">
                    <a16:rowId xmlns:a16="http://schemas.microsoft.com/office/drawing/2014/main" val="1867534391"/>
                  </a:ext>
                </a:extLst>
              </a:tr>
              <a:tr h="236167">
                <a:tc>
                  <a:txBody>
                    <a:bodyPr/>
                    <a:lstStyle/>
                    <a:p>
                      <a:pPr marR="1013460">
                        <a:tabLst>
                          <a:tab pos="1042670" algn="l"/>
                        </a:tabLst>
                      </a:pPr>
                      <a:r>
                        <a:rPr lang="nl-NL" sz="1400" kern="100" spc="-270" dirty="0">
                          <a:effectLst/>
                        </a:rPr>
                        <a:t> </a:t>
                      </a:r>
                      <a:r>
                        <a:rPr lang="nl-NL" sz="1400" kern="100" dirty="0">
                          <a:effectLst/>
                        </a:rPr>
                        <a:t>HZ</a:t>
                      </a:r>
                      <a:r>
                        <a:rPr lang="nl-NL" sz="1400" kern="100" spc="20" dirty="0">
                          <a:effectLst/>
                        </a:rPr>
                        <a:t> </a:t>
                      </a:r>
                      <a:r>
                        <a:rPr lang="nl-NL" sz="1400" kern="100" dirty="0">
                          <a:effectLst/>
                        </a:rPr>
                        <a:t>---&gt;</a:t>
                      </a:r>
                      <a:r>
                        <a:rPr lang="nl-NL" sz="1400" kern="100" spc="20" dirty="0">
                          <a:effectLst/>
                        </a:rPr>
                        <a:t> </a:t>
                      </a:r>
                      <a:r>
                        <a:rPr lang="nl-NL" sz="1400" kern="100" dirty="0">
                          <a:effectLst/>
                        </a:rPr>
                        <a:t>nMO</a:t>
                      </a:r>
                      <a:r>
                        <a:rPr lang="nl-NL" sz="1400" kern="100" spc="20" dirty="0">
                          <a:effectLst/>
                        </a:rPr>
                        <a:t> </a:t>
                      </a:r>
                      <a:r>
                        <a:rPr lang="nl-NL" sz="1400" kern="100" dirty="0">
                          <a:effectLst/>
                        </a:rPr>
                        <a:t>+</a:t>
                      </a:r>
                      <a:r>
                        <a:rPr lang="nl-NL" sz="1400" kern="100" spc="20" dirty="0">
                          <a:effectLst/>
                        </a:rPr>
                        <a:t> H</a:t>
                      </a:r>
                      <a:r>
                        <a:rPr lang="nl-NL" sz="1400" kern="100" spc="20" baseline="-25000" dirty="0">
                          <a:effectLst/>
                        </a:rPr>
                        <a:t>2</a:t>
                      </a:r>
                      <a:r>
                        <a:rPr lang="nl-NL" sz="1400" kern="100" spc="20" dirty="0">
                          <a:effectLst/>
                        </a:rPr>
                        <a:t>O</a:t>
                      </a:r>
                      <a:endParaRPr lang="nl-BE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26" marR="58626" marT="0" marB="0"/>
                </a:tc>
                <a:tc>
                  <a:txBody>
                    <a:bodyPr/>
                    <a:lstStyle/>
                    <a:p>
                      <a:pPr marR="1013460">
                        <a:tabLst>
                          <a:tab pos="1042670" algn="l"/>
                        </a:tabLst>
                      </a:pPr>
                      <a:r>
                        <a:rPr lang="nl-BE" sz="14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58626" marR="58626" marT="0" marB="0"/>
                </a:tc>
                <a:extLst>
                  <a:ext uri="{0D108BD9-81ED-4DB2-BD59-A6C34878D82A}">
                    <a16:rowId xmlns:a16="http://schemas.microsoft.com/office/drawing/2014/main" val="1979860369"/>
                  </a:ext>
                </a:extLst>
              </a:tr>
              <a:tr h="236167">
                <a:tc>
                  <a:txBody>
                    <a:bodyPr/>
                    <a:lstStyle/>
                    <a:p>
                      <a:pPr marR="1013460">
                        <a:tabLst>
                          <a:tab pos="1042670" algn="l"/>
                        </a:tabLst>
                      </a:pPr>
                      <a:r>
                        <a:rPr lang="nl-BE" sz="1400" kern="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 + H</a:t>
                      </a:r>
                      <a:r>
                        <a:rPr lang="nl-BE" sz="1400" kern="100" baseline="-25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nl-BE" sz="1400" kern="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 </a:t>
                      </a:r>
                      <a:r>
                        <a:rPr lang="nl-BE" sz="1400" kern="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 MOH + H</a:t>
                      </a:r>
                      <a:r>
                        <a:rPr lang="nl-BE" sz="1400" kern="100" baseline="-25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2</a:t>
                      </a:r>
                      <a:endParaRPr lang="nl-BE" sz="1400" kern="100" baseline="-25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26" marR="58626" marT="0" marB="0"/>
                </a:tc>
                <a:tc>
                  <a:txBody>
                    <a:bodyPr/>
                    <a:lstStyle/>
                    <a:p>
                      <a:pPr marR="1013460">
                        <a:tabLst>
                          <a:tab pos="1042670" algn="l"/>
                        </a:tabLst>
                      </a:pPr>
                      <a:r>
                        <a:rPr lang="nl-BE" sz="14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58626" marR="58626" marT="0" marB="0"/>
                </a:tc>
                <a:extLst>
                  <a:ext uri="{0D108BD9-81ED-4DB2-BD59-A6C34878D82A}">
                    <a16:rowId xmlns:a16="http://schemas.microsoft.com/office/drawing/2014/main" val="3051667276"/>
                  </a:ext>
                </a:extLst>
              </a:tr>
            </a:tbl>
          </a:graphicData>
        </a:graphic>
      </p:graphicFrame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28E3A51D-7F11-CD24-6318-B5034F7D7797}"/>
              </a:ext>
            </a:extLst>
          </p:cNvPr>
          <p:cNvGraphicFramePr>
            <a:graphicFrameLocks noGrp="1"/>
          </p:cNvGraphicFramePr>
          <p:nvPr/>
        </p:nvGraphicFramePr>
        <p:xfrm>
          <a:off x="6095999" y="3551662"/>
          <a:ext cx="5975686" cy="3306338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3169855">
                  <a:extLst>
                    <a:ext uri="{9D8B030D-6E8A-4147-A177-3AD203B41FA5}">
                      <a16:colId xmlns:a16="http://schemas.microsoft.com/office/drawing/2014/main" val="1400202810"/>
                    </a:ext>
                  </a:extLst>
                </a:gridCol>
                <a:gridCol w="2805831">
                  <a:extLst>
                    <a:ext uri="{9D8B030D-6E8A-4147-A177-3AD203B41FA5}">
                      <a16:colId xmlns:a16="http://schemas.microsoft.com/office/drawing/2014/main" val="2705949699"/>
                    </a:ext>
                  </a:extLst>
                </a:gridCol>
              </a:tblGrid>
              <a:tr h="236167">
                <a:tc>
                  <a:txBody>
                    <a:bodyPr/>
                    <a:lstStyle/>
                    <a:p>
                      <a:pPr marR="1064260">
                        <a:tabLst>
                          <a:tab pos="1042670" algn="l"/>
                        </a:tabLst>
                      </a:pPr>
                      <a:r>
                        <a:rPr lang="nl-NL" sz="1400" kern="100" dirty="0">
                          <a:effectLst/>
                        </a:rPr>
                        <a:t>MO</a:t>
                      </a:r>
                      <a:r>
                        <a:rPr lang="nl-NL" sz="1400" kern="100" spc="5" dirty="0">
                          <a:effectLst/>
                        </a:rPr>
                        <a:t> </a:t>
                      </a:r>
                      <a:r>
                        <a:rPr lang="nl-NL" sz="1400" kern="100" dirty="0">
                          <a:effectLst/>
                        </a:rPr>
                        <a:t>+</a:t>
                      </a:r>
                      <a:r>
                        <a:rPr lang="nl-NL" sz="1400" kern="100" spc="15" dirty="0">
                          <a:effectLst/>
                        </a:rPr>
                        <a:t> </a:t>
                      </a:r>
                      <a:r>
                        <a:rPr lang="nl-NL" sz="1400" kern="100" dirty="0">
                          <a:effectLst/>
                        </a:rPr>
                        <a:t>H</a:t>
                      </a:r>
                      <a:r>
                        <a:rPr lang="nl-NL" sz="1400" kern="100" baseline="-25000" dirty="0">
                          <a:effectLst/>
                        </a:rPr>
                        <a:t>2</a:t>
                      </a:r>
                      <a:r>
                        <a:rPr lang="nl-NL" sz="1400" kern="100" dirty="0">
                          <a:effectLst/>
                        </a:rPr>
                        <a:t>O</a:t>
                      </a:r>
                      <a:r>
                        <a:rPr lang="nl-NL" sz="1400" kern="100" spc="10" dirty="0">
                          <a:effectLst/>
                        </a:rPr>
                        <a:t> </a:t>
                      </a:r>
                      <a:r>
                        <a:rPr lang="nl-NL" sz="1400" kern="100" dirty="0">
                          <a:effectLst/>
                        </a:rPr>
                        <a:t>---&gt;</a:t>
                      </a:r>
                      <a:r>
                        <a:rPr lang="nl-NL" sz="1400" kern="100" spc="15" dirty="0">
                          <a:effectLst/>
                        </a:rPr>
                        <a:t> </a:t>
                      </a:r>
                      <a:r>
                        <a:rPr lang="nl-NL" sz="1400" kern="100" dirty="0">
                          <a:effectLst/>
                        </a:rPr>
                        <a:t>MOH</a:t>
                      </a:r>
                      <a:endParaRPr lang="nl-BE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26" marR="58626" marT="0" marB="0"/>
                </a:tc>
                <a:tc>
                  <a:txBody>
                    <a:bodyPr/>
                    <a:lstStyle/>
                    <a:p>
                      <a:pPr marR="1064260">
                        <a:tabLst>
                          <a:tab pos="1042670" algn="l"/>
                        </a:tabLst>
                      </a:pPr>
                      <a:r>
                        <a:rPr lang="nl-BE" sz="14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58626" marR="58626" marT="0" marB="0"/>
                </a:tc>
                <a:extLst>
                  <a:ext uri="{0D108BD9-81ED-4DB2-BD59-A6C34878D82A}">
                    <a16:rowId xmlns:a16="http://schemas.microsoft.com/office/drawing/2014/main" val="3405982082"/>
                  </a:ext>
                </a:extLst>
              </a:tr>
              <a:tr h="236167">
                <a:tc>
                  <a:txBody>
                    <a:bodyPr/>
                    <a:lstStyle/>
                    <a:p>
                      <a:pPr marR="742950">
                        <a:tabLst>
                          <a:tab pos="1042670" algn="l"/>
                        </a:tabLst>
                      </a:pPr>
                      <a:r>
                        <a:rPr lang="nl-NL" sz="1400" kern="100" dirty="0">
                          <a:effectLst/>
                        </a:rPr>
                        <a:t>MZ</a:t>
                      </a:r>
                      <a:r>
                        <a:rPr lang="nl-NL" sz="1400" kern="100" spc="5" dirty="0">
                          <a:effectLst/>
                        </a:rPr>
                        <a:t> </a:t>
                      </a:r>
                      <a:r>
                        <a:rPr lang="nl-NL" sz="1400" kern="100" dirty="0">
                          <a:effectLst/>
                        </a:rPr>
                        <a:t>+</a:t>
                      </a:r>
                      <a:r>
                        <a:rPr lang="nl-NL" sz="1400" kern="100" spc="10" dirty="0">
                          <a:effectLst/>
                        </a:rPr>
                        <a:t> </a:t>
                      </a:r>
                      <a:r>
                        <a:rPr lang="nl-NL" sz="1400" kern="100" dirty="0">
                          <a:effectLst/>
                        </a:rPr>
                        <a:t>M'OH</a:t>
                      </a:r>
                      <a:r>
                        <a:rPr lang="nl-NL" sz="1400" kern="100" spc="10" dirty="0">
                          <a:effectLst/>
                        </a:rPr>
                        <a:t> </a:t>
                      </a:r>
                      <a:r>
                        <a:rPr lang="nl-NL" sz="1400" kern="100" dirty="0">
                          <a:effectLst/>
                        </a:rPr>
                        <a:t>---&gt;</a:t>
                      </a:r>
                      <a:r>
                        <a:rPr lang="nl-NL" sz="1400" kern="100" spc="5" dirty="0">
                          <a:effectLst/>
                        </a:rPr>
                        <a:t> </a:t>
                      </a:r>
                      <a:r>
                        <a:rPr lang="nl-NL" sz="1400" kern="100" dirty="0">
                          <a:effectLst/>
                        </a:rPr>
                        <a:t>M'Z</a:t>
                      </a:r>
                      <a:r>
                        <a:rPr lang="nl-NL" sz="1400" kern="100" spc="15" dirty="0">
                          <a:effectLst/>
                        </a:rPr>
                        <a:t> </a:t>
                      </a:r>
                      <a:r>
                        <a:rPr lang="nl-NL" sz="1400" kern="100" dirty="0">
                          <a:effectLst/>
                        </a:rPr>
                        <a:t>+</a:t>
                      </a:r>
                      <a:r>
                        <a:rPr lang="nl-NL" sz="1400" kern="100" spc="10" dirty="0">
                          <a:effectLst/>
                        </a:rPr>
                        <a:t> </a:t>
                      </a:r>
                      <a:r>
                        <a:rPr lang="nl-NL" sz="1400" kern="100" dirty="0">
                          <a:effectLst/>
                        </a:rPr>
                        <a:t>MOH</a:t>
                      </a:r>
                      <a:endParaRPr lang="nl-BE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26" marR="58626" marT="0" marB="0"/>
                </a:tc>
                <a:tc>
                  <a:txBody>
                    <a:bodyPr/>
                    <a:lstStyle/>
                    <a:p>
                      <a:pPr marR="742950">
                        <a:tabLst>
                          <a:tab pos="1042670" algn="l"/>
                        </a:tabLst>
                      </a:pPr>
                      <a:r>
                        <a:rPr lang="nl-BE" sz="14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58626" marR="58626" marT="0" marB="0"/>
                </a:tc>
                <a:extLst>
                  <a:ext uri="{0D108BD9-81ED-4DB2-BD59-A6C34878D82A}">
                    <a16:rowId xmlns:a16="http://schemas.microsoft.com/office/drawing/2014/main" val="3561503343"/>
                  </a:ext>
                </a:extLst>
              </a:tr>
              <a:tr h="236167">
                <a:tc>
                  <a:txBody>
                    <a:bodyPr/>
                    <a:lstStyle/>
                    <a:p>
                      <a:pPr marR="1711960">
                        <a:tabLst>
                          <a:tab pos="1042670" algn="l"/>
                        </a:tabLst>
                      </a:pPr>
                      <a:r>
                        <a:rPr lang="nl-NL" sz="1400" kern="100" spc="-270" dirty="0">
                          <a:effectLst/>
                        </a:rPr>
                        <a:t> </a:t>
                      </a:r>
                      <a:r>
                        <a:rPr lang="nl-NL" sz="1400" kern="100" dirty="0">
                          <a:effectLst/>
                        </a:rPr>
                        <a:t>nM</a:t>
                      </a:r>
                      <a:r>
                        <a:rPr lang="nl-NL" sz="1400" kern="100" spc="-5" dirty="0">
                          <a:effectLst/>
                        </a:rPr>
                        <a:t> </a:t>
                      </a:r>
                      <a:r>
                        <a:rPr lang="nl-NL" sz="1400" kern="100" dirty="0">
                          <a:effectLst/>
                        </a:rPr>
                        <a:t>+</a:t>
                      </a:r>
                      <a:r>
                        <a:rPr lang="nl-NL" sz="1400" kern="100" spc="5" dirty="0">
                          <a:effectLst/>
                        </a:rPr>
                        <a:t> </a:t>
                      </a:r>
                      <a:r>
                        <a:rPr lang="nl-NL" sz="1400" kern="100" dirty="0">
                          <a:effectLst/>
                        </a:rPr>
                        <a:t>H</a:t>
                      </a:r>
                      <a:r>
                        <a:rPr lang="nl-NL" sz="1400" kern="100" baseline="-25000" dirty="0">
                          <a:effectLst/>
                        </a:rPr>
                        <a:t>2</a:t>
                      </a:r>
                      <a:r>
                        <a:rPr lang="nl-NL" sz="1400" kern="100" spc="35" dirty="0">
                          <a:effectLst/>
                        </a:rPr>
                        <a:t> </a:t>
                      </a:r>
                      <a:r>
                        <a:rPr lang="nl-NL" sz="1400" kern="100" dirty="0">
                          <a:effectLst/>
                        </a:rPr>
                        <a:t>---&gt;</a:t>
                      </a:r>
                      <a:r>
                        <a:rPr lang="nl-NL" sz="1400" kern="100" spc="5" dirty="0">
                          <a:effectLst/>
                        </a:rPr>
                        <a:t> </a:t>
                      </a:r>
                      <a:r>
                        <a:rPr lang="nl-NL" sz="1400" kern="100" dirty="0">
                          <a:effectLst/>
                        </a:rPr>
                        <a:t>HZ</a:t>
                      </a:r>
                      <a:endParaRPr lang="nl-BE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26" marR="58626" marT="0" marB="0"/>
                </a:tc>
                <a:tc>
                  <a:txBody>
                    <a:bodyPr/>
                    <a:lstStyle/>
                    <a:p>
                      <a:pPr marR="1711960">
                        <a:tabLst>
                          <a:tab pos="1042670" algn="l"/>
                        </a:tabLst>
                      </a:pPr>
                      <a:r>
                        <a:rPr lang="nl-BE" sz="14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58626" marR="58626" marT="0" marB="0"/>
                </a:tc>
                <a:extLst>
                  <a:ext uri="{0D108BD9-81ED-4DB2-BD59-A6C34878D82A}">
                    <a16:rowId xmlns:a16="http://schemas.microsoft.com/office/drawing/2014/main" val="3051727858"/>
                  </a:ext>
                </a:extLst>
              </a:tr>
              <a:tr h="236167">
                <a:tc>
                  <a:txBody>
                    <a:bodyPr/>
                    <a:lstStyle/>
                    <a:p>
                      <a:pPr marR="271780">
                        <a:tabLst>
                          <a:tab pos="1042670" algn="l"/>
                        </a:tabLst>
                      </a:pPr>
                      <a:r>
                        <a:rPr lang="nl-NL" sz="1400" kern="100" dirty="0">
                          <a:effectLst/>
                        </a:rPr>
                        <a:t>nMO</a:t>
                      </a:r>
                      <a:r>
                        <a:rPr lang="nl-NL" sz="1400" kern="100" spc="5" dirty="0">
                          <a:effectLst/>
                        </a:rPr>
                        <a:t> </a:t>
                      </a:r>
                      <a:r>
                        <a:rPr lang="nl-NL" sz="1400" kern="100" dirty="0">
                          <a:effectLst/>
                        </a:rPr>
                        <a:t>+</a:t>
                      </a:r>
                      <a:r>
                        <a:rPr lang="nl-NL" sz="1400" kern="100" spc="10" dirty="0">
                          <a:effectLst/>
                        </a:rPr>
                        <a:t> </a:t>
                      </a:r>
                      <a:r>
                        <a:rPr lang="nl-NL" sz="1400" kern="100" dirty="0">
                          <a:effectLst/>
                        </a:rPr>
                        <a:t>H</a:t>
                      </a:r>
                      <a:r>
                        <a:rPr lang="nl-NL" sz="1400" kern="100" spc="35" baseline="-25000" dirty="0">
                          <a:effectLst/>
                        </a:rPr>
                        <a:t>2</a:t>
                      </a:r>
                      <a:r>
                        <a:rPr lang="nl-NL" sz="1400" kern="100" dirty="0">
                          <a:effectLst/>
                        </a:rPr>
                        <a:t>O</a:t>
                      </a:r>
                      <a:r>
                        <a:rPr lang="nl-NL" sz="1400" kern="100" spc="5" dirty="0">
                          <a:effectLst/>
                        </a:rPr>
                        <a:t> </a:t>
                      </a:r>
                      <a:r>
                        <a:rPr lang="nl-NL" sz="1400" kern="100" dirty="0">
                          <a:effectLst/>
                        </a:rPr>
                        <a:t>---&gt;</a:t>
                      </a:r>
                      <a:r>
                        <a:rPr lang="nl-NL" sz="1400" kern="100" spc="15" dirty="0">
                          <a:effectLst/>
                        </a:rPr>
                        <a:t> </a:t>
                      </a:r>
                      <a:r>
                        <a:rPr lang="nl-NL" sz="1400" kern="100" dirty="0">
                          <a:effectLst/>
                        </a:rPr>
                        <a:t>HZ</a:t>
                      </a:r>
                      <a:endParaRPr lang="nl-BE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26" marR="58626" marT="0" marB="0"/>
                </a:tc>
                <a:tc>
                  <a:txBody>
                    <a:bodyPr/>
                    <a:lstStyle/>
                    <a:p>
                      <a:pPr marR="271780">
                        <a:tabLst>
                          <a:tab pos="1042670" algn="l"/>
                        </a:tabLst>
                      </a:pPr>
                      <a:r>
                        <a:rPr lang="nl-BE" sz="14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58626" marR="58626" marT="0" marB="0"/>
                </a:tc>
                <a:extLst>
                  <a:ext uri="{0D108BD9-81ED-4DB2-BD59-A6C34878D82A}">
                    <a16:rowId xmlns:a16="http://schemas.microsoft.com/office/drawing/2014/main" val="3979543890"/>
                  </a:ext>
                </a:extLst>
              </a:tr>
              <a:tr h="236167">
                <a:tc>
                  <a:txBody>
                    <a:bodyPr/>
                    <a:lstStyle/>
                    <a:p>
                      <a:pPr marR="833120">
                        <a:tabLst>
                          <a:tab pos="1042670" algn="l"/>
                        </a:tabLst>
                      </a:pPr>
                      <a:r>
                        <a:rPr lang="nl-NL" sz="1400" kern="100" dirty="0">
                          <a:effectLst/>
                        </a:rPr>
                        <a:t>MZ</a:t>
                      </a:r>
                      <a:r>
                        <a:rPr lang="nl-NL" sz="1400" kern="100" spc="10" dirty="0">
                          <a:effectLst/>
                        </a:rPr>
                        <a:t> </a:t>
                      </a:r>
                      <a:r>
                        <a:rPr lang="nl-NL" sz="1400" kern="100" dirty="0">
                          <a:effectLst/>
                        </a:rPr>
                        <a:t>+</a:t>
                      </a:r>
                      <a:r>
                        <a:rPr lang="nl-NL" sz="1400" kern="100" spc="10" dirty="0">
                          <a:effectLst/>
                        </a:rPr>
                        <a:t> </a:t>
                      </a:r>
                      <a:r>
                        <a:rPr lang="nl-NL" sz="1400" kern="100" dirty="0">
                          <a:effectLst/>
                        </a:rPr>
                        <a:t>HZ'</a:t>
                      </a:r>
                      <a:r>
                        <a:rPr lang="nl-NL" sz="1400" kern="100" spc="15" dirty="0">
                          <a:effectLst/>
                        </a:rPr>
                        <a:t> </a:t>
                      </a:r>
                      <a:r>
                        <a:rPr lang="nl-NL" sz="1400" kern="100" dirty="0">
                          <a:effectLst/>
                        </a:rPr>
                        <a:t>---&gt;</a:t>
                      </a:r>
                      <a:r>
                        <a:rPr lang="nl-NL" sz="1400" kern="100" spc="10" dirty="0">
                          <a:effectLst/>
                        </a:rPr>
                        <a:t> </a:t>
                      </a:r>
                      <a:r>
                        <a:rPr lang="nl-NL" sz="1400" kern="100" dirty="0">
                          <a:effectLst/>
                        </a:rPr>
                        <a:t>MZ'</a:t>
                      </a:r>
                      <a:r>
                        <a:rPr lang="nl-NL" sz="1400" kern="100" spc="10" dirty="0">
                          <a:effectLst/>
                        </a:rPr>
                        <a:t> </a:t>
                      </a:r>
                      <a:r>
                        <a:rPr lang="nl-NL" sz="1400" kern="100" dirty="0">
                          <a:effectLst/>
                        </a:rPr>
                        <a:t>+ HZ</a:t>
                      </a:r>
                      <a:r>
                        <a:rPr lang="nl-NL" sz="1400" kern="100" spc="-270" dirty="0">
                          <a:effectLst/>
                        </a:rPr>
                        <a:t>	</a:t>
                      </a:r>
                      <a:endParaRPr lang="nl-BE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26" marR="58626" marT="0" marB="0"/>
                </a:tc>
                <a:tc>
                  <a:txBody>
                    <a:bodyPr/>
                    <a:lstStyle/>
                    <a:p>
                      <a:pPr marR="833120">
                        <a:tabLst>
                          <a:tab pos="1042670" algn="l"/>
                        </a:tabLst>
                      </a:pPr>
                      <a:r>
                        <a:rPr lang="nl-BE" sz="14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58626" marR="58626" marT="0" marB="0"/>
                </a:tc>
                <a:extLst>
                  <a:ext uri="{0D108BD9-81ED-4DB2-BD59-A6C34878D82A}">
                    <a16:rowId xmlns:a16="http://schemas.microsoft.com/office/drawing/2014/main" val="1716010126"/>
                  </a:ext>
                </a:extLst>
              </a:tr>
              <a:tr h="236167">
                <a:tc>
                  <a:txBody>
                    <a:bodyPr/>
                    <a:lstStyle/>
                    <a:p>
                      <a:pPr marR="1784350">
                        <a:tabLst>
                          <a:tab pos="1042670" algn="l"/>
                        </a:tabLst>
                      </a:pPr>
                      <a:r>
                        <a:rPr lang="nl-NL" sz="1400" kern="100" dirty="0">
                          <a:effectLst/>
                        </a:rPr>
                        <a:t>M</a:t>
                      </a:r>
                      <a:r>
                        <a:rPr lang="nl-NL" sz="1400" kern="100" spc="-5" dirty="0">
                          <a:effectLst/>
                        </a:rPr>
                        <a:t> </a:t>
                      </a:r>
                      <a:r>
                        <a:rPr lang="nl-NL" sz="1400" kern="100" dirty="0">
                          <a:effectLst/>
                        </a:rPr>
                        <a:t>+ nM</a:t>
                      </a:r>
                      <a:r>
                        <a:rPr lang="nl-NL" sz="1400" kern="100" spc="-5" dirty="0">
                          <a:effectLst/>
                        </a:rPr>
                        <a:t> </a:t>
                      </a:r>
                      <a:r>
                        <a:rPr lang="nl-NL" sz="1400" kern="100" dirty="0">
                          <a:effectLst/>
                        </a:rPr>
                        <a:t>---&gt; MZ</a:t>
                      </a:r>
                      <a:endParaRPr lang="nl-BE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26" marR="58626" marT="0" marB="0"/>
                </a:tc>
                <a:tc>
                  <a:txBody>
                    <a:bodyPr/>
                    <a:lstStyle/>
                    <a:p>
                      <a:pPr marR="1784350">
                        <a:tabLst>
                          <a:tab pos="1042670" algn="l"/>
                        </a:tabLst>
                      </a:pPr>
                      <a:r>
                        <a:rPr lang="nl-BE" sz="14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58626" marR="58626" marT="0" marB="0"/>
                </a:tc>
                <a:extLst>
                  <a:ext uri="{0D108BD9-81ED-4DB2-BD59-A6C34878D82A}">
                    <a16:rowId xmlns:a16="http://schemas.microsoft.com/office/drawing/2014/main" val="959432633"/>
                  </a:ext>
                </a:extLst>
              </a:tr>
              <a:tr h="236167">
                <a:tc>
                  <a:txBody>
                    <a:bodyPr/>
                    <a:lstStyle/>
                    <a:p>
                      <a:pPr marR="1373505">
                        <a:tabLst>
                          <a:tab pos="1042670" algn="l"/>
                        </a:tabLst>
                      </a:pPr>
                      <a:r>
                        <a:rPr lang="nl-NL" sz="1400" kern="100" dirty="0">
                          <a:effectLst/>
                        </a:rPr>
                        <a:t>M</a:t>
                      </a:r>
                      <a:r>
                        <a:rPr lang="nl-NL" sz="1400" kern="100" spc="-5" dirty="0">
                          <a:effectLst/>
                        </a:rPr>
                        <a:t> </a:t>
                      </a:r>
                      <a:r>
                        <a:rPr lang="nl-NL" sz="1400" kern="100" dirty="0">
                          <a:effectLst/>
                        </a:rPr>
                        <a:t>+ M'Z</a:t>
                      </a:r>
                      <a:r>
                        <a:rPr lang="nl-NL" sz="1400" kern="100" spc="10" dirty="0">
                          <a:effectLst/>
                        </a:rPr>
                        <a:t> </a:t>
                      </a:r>
                      <a:r>
                        <a:rPr lang="nl-NL" sz="1400" kern="100" dirty="0">
                          <a:effectLst/>
                        </a:rPr>
                        <a:t>---&gt; MZ</a:t>
                      </a:r>
                      <a:r>
                        <a:rPr lang="nl-NL" sz="1400" kern="100" spc="5" dirty="0">
                          <a:effectLst/>
                        </a:rPr>
                        <a:t> </a:t>
                      </a:r>
                      <a:r>
                        <a:rPr lang="nl-NL" sz="1400" kern="100" dirty="0">
                          <a:effectLst/>
                        </a:rPr>
                        <a:t>+ M'</a:t>
                      </a:r>
                      <a:endParaRPr lang="nl-BE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26" marR="58626" marT="0" marB="0"/>
                </a:tc>
                <a:tc>
                  <a:txBody>
                    <a:bodyPr/>
                    <a:lstStyle/>
                    <a:p>
                      <a:pPr marR="1373505">
                        <a:tabLst>
                          <a:tab pos="1042670" algn="l"/>
                        </a:tabLst>
                      </a:pPr>
                      <a:r>
                        <a:rPr lang="nl-BE" sz="14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58626" marR="58626" marT="0" marB="0"/>
                </a:tc>
                <a:extLst>
                  <a:ext uri="{0D108BD9-81ED-4DB2-BD59-A6C34878D82A}">
                    <a16:rowId xmlns:a16="http://schemas.microsoft.com/office/drawing/2014/main" val="884859985"/>
                  </a:ext>
                </a:extLst>
              </a:tr>
              <a:tr h="236167">
                <a:tc>
                  <a:txBody>
                    <a:bodyPr/>
                    <a:lstStyle/>
                    <a:p>
                      <a:pPr marR="473075" indent="-270510"/>
                      <a:r>
                        <a:rPr lang="nl-NL" sz="1400" kern="100" spc="-270" dirty="0">
                          <a:effectLst/>
                        </a:rPr>
                        <a:t> </a:t>
                      </a:r>
                      <a:r>
                        <a:rPr lang="nl-NL" sz="1400" kern="100" dirty="0">
                          <a:effectLst/>
                        </a:rPr>
                        <a:t>nM</a:t>
                      </a:r>
                      <a:r>
                        <a:rPr lang="nl-NL" sz="1400" kern="100" spc="-5" dirty="0">
                          <a:effectLst/>
                        </a:rPr>
                        <a:t> </a:t>
                      </a:r>
                      <a:r>
                        <a:rPr lang="nl-NL" sz="1400" kern="100" dirty="0">
                          <a:effectLst/>
                        </a:rPr>
                        <a:t>+ MZ</a:t>
                      </a:r>
                      <a:r>
                        <a:rPr lang="nl-NL" sz="1400" kern="100" spc="5" dirty="0">
                          <a:effectLst/>
                        </a:rPr>
                        <a:t> </a:t>
                      </a:r>
                      <a:r>
                        <a:rPr lang="nl-NL" sz="1400" kern="100" dirty="0">
                          <a:effectLst/>
                        </a:rPr>
                        <a:t>---&gt;</a:t>
                      </a:r>
                      <a:r>
                        <a:rPr lang="nl-NL" sz="1400" kern="100" spc="5" dirty="0">
                          <a:effectLst/>
                        </a:rPr>
                        <a:t> </a:t>
                      </a:r>
                      <a:r>
                        <a:rPr lang="nl-NL" sz="1400" kern="100" dirty="0">
                          <a:effectLst/>
                        </a:rPr>
                        <a:t>MZ' + nM'</a:t>
                      </a:r>
                      <a:endParaRPr lang="nl-BE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26" marR="58626" marT="0" marB="0"/>
                </a:tc>
                <a:tc>
                  <a:txBody>
                    <a:bodyPr/>
                    <a:lstStyle/>
                    <a:p>
                      <a:pPr marR="473075" indent="-270510"/>
                      <a:r>
                        <a:rPr lang="nl-BE" sz="14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58626" marR="58626" marT="0" marB="0"/>
                </a:tc>
                <a:extLst>
                  <a:ext uri="{0D108BD9-81ED-4DB2-BD59-A6C34878D82A}">
                    <a16:rowId xmlns:a16="http://schemas.microsoft.com/office/drawing/2014/main" val="3262017076"/>
                  </a:ext>
                </a:extLst>
              </a:tr>
              <a:tr h="236167">
                <a:tc>
                  <a:txBody>
                    <a:bodyPr/>
                    <a:lstStyle/>
                    <a:p>
                      <a:pPr>
                        <a:tabLst>
                          <a:tab pos="1042670" algn="l"/>
                        </a:tabLst>
                      </a:pPr>
                      <a:r>
                        <a:rPr lang="nl-NL" sz="1400" kern="100" dirty="0">
                          <a:effectLst/>
                        </a:rPr>
                        <a:t>MZ + M’Z’ </a:t>
                      </a:r>
                      <a:r>
                        <a:rPr lang="nl-NL" sz="1400" kern="100" dirty="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nl-NL" sz="1400" kern="100" dirty="0">
                          <a:effectLst/>
                        </a:rPr>
                        <a:t> MZ’ + M’Z</a:t>
                      </a:r>
                      <a:endParaRPr lang="nl-BE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26" marR="58626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1042670" algn="l"/>
                        </a:tabLst>
                      </a:pPr>
                      <a:r>
                        <a:rPr lang="nl-BE" sz="14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58626" marR="58626" marT="0" marB="0"/>
                </a:tc>
                <a:extLst>
                  <a:ext uri="{0D108BD9-81ED-4DB2-BD59-A6C34878D82A}">
                    <a16:rowId xmlns:a16="http://schemas.microsoft.com/office/drawing/2014/main" val="2267875047"/>
                  </a:ext>
                </a:extLst>
              </a:tr>
              <a:tr h="236167">
                <a:tc>
                  <a:txBody>
                    <a:bodyPr/>
                    <a:lstStyle/>
                    <a:p>
                      <a:r>
                        <a:rPr lang="nl-NL" sz="1400" kern="100" dirty="0">
                          <a:effectLst/>
                        </a:rPr>
                        <a:t>MO</a:t>
                      </a:r>
                      <a:r>
                        <a:rPr lang="nl-NL" sz="1400" kern="100" spc="5" dirty="0">
                          <a:effectLst/>
                        </a:rPr>
                        <a:t> </a:t>
                      </a:r>
                      <a:r>
                        <a:rPr lang="nl-NL" sz="1400" kern="100" dirty="0">
                          <a:effectLst/>
                        </a:rPr>
                        <a:t>+</a:t>
                      </a:r>
                      <a:r>
                        <a:rPr lang="nl-NL" sz="1400" kern="100" spc="10" dirty="0">
                          <a:effectLst/>
                        </a:rPr>
                        <a:t> </a:t>
                      </a:r>
                      <a:r>
                        <a:rPr lang="nl-NL" sz="1400" kern="100" dirty="0">
                          <a:effectLst/>
                        </a:rPr>
                        <a:t>nMO</a:t>
                      </a:r>
                      <a:r>
                        <a:rPr lang="nl-NL" sz="1400" kern="100" spc="5" dirty="0">
                          <a:effectLst/>
                        </a:rPr>
                        <a:t> </a:t>
                      </a:r>
                      <a:r>
                        <a:rPr lang="nl-NL" sz="1400" kern="100" dirty="0">
                          <a:effectLst/>
                        </a:rPr>
                        <a:t>---&gt;</a:t>
                      </a:r>
                      <a:r>
                        <a:rPr lang="nl-NL" sz="1400" kern="100" spc="15" dirty="0">
                          <a:effectLst/>
                        </a:rPr>
                        <a:t> </a:t>
                      </a:r>
                      <a:r>
                        <a:rPr lang="nl-NL" sz="1400" kern="100" dirty="0">
                          <a:effectLst/>
                        </a:rPr>
                        <a:t>MZ</a:t>
                      </a:r>
                      <a:endParaRPr lang="nl-BE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26" marR="58626" marT="0" marB="0"/>
                </a:tc>
                <a:tc>
                  <a:txBody>
                    <a:bodyPr/>
                    <a:lstStyle/>
                    <a:p>
                      <a:r>
                        <a:rPr lang="nl-BE" sz="14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58626" marR="58626" marT="0" marB="0"/>
                </a:tc>
                <a:extLst>
                  <a:ext uri="{0D108BD9-81ED-4DB2-BD59-A6C34878D82A}">
                    <a16:rowId xmlns:a16="http://schemas.microsoft.com/office/drawing/2014/main" val="3194981905"/>
                  </a:ext>
                </a:extLst>
              </a:tr>
              <a:tr h="236167">
                <a:tc>
                  <a:txBody>
                    <a:bodyPr/>
                    <a:lstStyle/>
                    <a:p>
                      <a:pPr marR="1082040"/>
                      <a:r>
                        <a:rPr lang="nl-NL" sz="1400" kern="100" dirty="0">
                          <a:effectLst/>
                        </a:rPr>
                        <a:t>MO</a:t>
                      </a:r>
                      <a:r>
                        <a:rPr lang="nl-NL" sz="1400" kern="100" spc="-25" dirty="0">
                          <a:effectLst/>
                        </a:rPr>
                        <a:t> </a:t>
                      </a:r>
                      <a:r>
                        <a:rPr lang="nl-NL" sz="1400" kern="100" dirty="0">
                          <a:effectLst/>
                        </a:rPr>
                        <a:t>+</a:t>
                      </a:r>
                      <a:r>
                        <a:rPr lang="nl-NL" sz="1400" kern="100" spc="-15" dirty="0">
                          <a:effectLst/>
                        </a:rPr>
                        <a:t> </a:t>
                      </a:r>
                      <a:r>
                        <a:rPr lang="nl-NL" sz="1400" kern="100" dirty="0">
                          <a:effectLst/>
                        </a:rPr>
                        <a:t>HZ</a:t>
                      </a:r>
                      <a:r>
                        <a:rPr lang="nl-NL" sz="1400" kern="100" spc="-10" dirty="0">
                          <a:effectLst/>
                        </a:rPr>
                        <a:t> </a:t>
                      </a:r>
                      <a:r>
                        <a:rPr lang="nl-NL" sz="1400" kern="100" dirty="0">
                          <a:effectLst/>
                        </a:rPr>
                        <a:t>---&gt;</a:t>
                      </a:r>
                      <a:r>
                        <a:rPr lang="nl-NL" sz="1400" kern="100" spc="-20" dirty="0">
                          <a:effectLst/>
                        </a:rPr>
                        <a:t> </a:t>
                      </a:r>
                      <a:r>
                        <a:rPr lang="nl-NL" sz="1400" kern="100" dirty="0">
                          <a:effectLst/>
                        </a:rPr>
                        <a:t>MZ</a:t>
                      </a:r>
                      <a:r>
                        <a:rPr lang="nl-NL" sz="1400" kern="100" spc="-15" dirty="0">
                          <a:effectLst/>
                        </a:rPr>
                        <a:t> </a:t>
                      </a:r>
                      <a:r>
                        <a:rPr lang="nl-NL" sz="1400" kern="100" dirty="0">
                          <a:effectLst/>
                        </a:rPr>
                        <a:t>+</a:t>
                      </a:r>
                      <a:r>
                        <a:rPr lang="nl-NL" sz="1400" kern="100" spc="-15" dirty="0">
                          <a:effectLst/>
                        </a:rPr>
                        <a:t> </a:t>
                      </a:r>
                      <a:r>
                        <a:rPr lang="nl-NL" sz="1400" kern="100" dirty="0">
                          <a:effectLst/>
                        </a:rPr>
                        <a:t>H</a:t>
                      </a:r>
                      <a:r>
                        <a:rPr lang="nl-NL" sz="1400" kern="100" baseline="-25000" dirty="0">
                          <a:effectLst/>
                        </a:rPr>
                        <a:t>2</a:t>
                      </a:r>
                      <a:r>
                        <a:rPr lang="nl-NL" sz="1400" kern="100" dirty="0">
                          <a:effectLst/>
                        </a:rPr>
                        <a:t>O</a:t>
                      </a:r>
                      <a:endParaRPr lang="nl-BE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26" marR="58626" marT="0" marB="0"/>
                </a:tc>
                <a:tc>
                  <a:txBody>
                    <a:bodyPr/>
                    <a:lstStyle/>
                    <a:p>
                      <a:pPr marR="1082040"/>
                      <a:r>
                        <a:rPr lang="nl-BE" sz="14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58626" marR="58626" marT="0" marB="0"/>
                </a:tc>
                <a:extLst>
                  <a:ext uri="{0D108BD9-81ED-4DB2-BD59-A6C34878D82A}">
                    <a16:rowId xmlns:a16="http://schemas.microsoft.com/office/drawing/2014/main" val="2579683523"/>
                  </a:ext>
                </a:extLst>
              </a:tr>
              <a:tr h="236167">
                <a:tc>
                  <a:txBody>
                    <a:bodyPr/>
                    <a:lstStyle/>
                    <a:p>
                      <a:r>
                        <a:rPr lang="en-GB" sz="1400" kern="100" dirty="0">
                          <a:effectLst/>
                        </a:rPr>
                        <a:t>nMO</a:t>
                      </a:r>
                      <a:r>
                        <a:rPr lang="en-GB" sz="1400" kern="100" spc="-65" dirty="0">
                          <a:effectLst/>
                        </a:rPr>
                        <a:t> </a:t>
                      </a:r>
                      <a:r>
                        <a:rPr lang="en-GB" sz="1400" kern="100" dirty="0">
                          <a:effectLst/>
                        </a:rPr>
                        <a:t>+</a:t>
                      </a:r>
                      <a:r>
                        <a:rPr lang="en-GB" sz="1400" kern="100" spc="-50" dirty="0">
                          <a:effectLst/>
                        </a:rPr>
                        <a:t> </a:t>
                      </a:r>
                      <a:r>
                        <a:rPr lang="en-GB" sz="1400" kern="100" dirty="0">
                          <a:effectLst/>
                        </a:rPr>
                        <a:t>MOH</a:t>
                      </a:r>
                      <a:r>
                        <a:rPr lang="en-GB" sz="1400" kern="100" spc="-50" dirty="0">
                          <a:effectLst/>
                        </a:rPr>
                        <a:t> </a:t>
                      </a:r>
                      <a:r>
                        <a:rPr lang="en-GB" sz="1400" kern="100" dirty="0">
                          <a:effectLst/>
                        </a:rPr>
                        <a:t>---&gt;</a:t>
                      </a:r>
                      <a:r>
                        <a:rPr lang="en-GB" sz="1400" kern="100" spc="-55" dirty="0">
                          <a:effectLst/>
                        </a:rPr>
                        <a:t> </a:t>
                      </a:r>
                      <a:r>
                        <a:rPr lang="en-GB" sz="1400" kern="100" dirty="0">
                          <a:effectLst/>
                        </a:rPr>
                        <a:t>MZ</a:t>
                      </a:r>
                      <a:r>
                        <a:rPr lang="en-GB" sz="1400" kern="100" spc="-50" dirty="0">
                          <a:effectLst/>
                        </a:rPr>
                        <a:t> </a:t>
                      </a:r>
                      <a:r>
                        <a:rPr lang="en-GB" sz="1400" kern="100" dirty="0">
                          <a:effectLst/>
                        </a:rPr>
                        <a:t>+</a:t>
                      </a:r>
                      <a:r>
                        <a:rPr lang="en-GB" sz="1400" kern="100" spc="-50" dirty="0">
                          <a:effectLst/>
                        </a:rPr>
                        <a:t> </a:t>
                      </a:r>
                      <a:r>
                        <a:rPr lang="en-GB" sz="1400" kern="100" dirty="0">
                          <a:effectLst/>
                        </a:rPr>
                        <a:t>H</a:t>
                      </a:r>
                      <a:r>
                        <a:rPr lang="en-GB" sz="1400" kern="100" baseline="-25000" dirty="0">
                          <a:effectLst/>
                        </a:rPr>
                        <a:t>2</a:t>
                      </a:r>
                      <a:r>
                        <a:rPr lang="en-GB" sz="1400" kern="100" dirty="0">
                          <a:effectLst/>
                        </a:rPr>
                        <a:t>O</a:t>
                      </a:r>
                      <a:endParaRPr lang="nl-BE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26" marR="58626" marT="0" marB="0"/>
                </a:tc>
                <a:tc>
                  <a:txBody>
                    <a:bodyPr/>
                    <a:lstStyle/>
                    <a:p>
                      <a:r>
                        <a:rPr lang="nl-BE" sz="14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58626" marR="58626" marT="0" marB="0"/>
                </a:tc>
                <a:extLst>
                  <a:ext uri="{0D108BD9-81ED-4DB2-BD59-A6C34878D82A}">
                    <a16:rowId xmlns:a16="http://schemas.microsoft.com/office/drawing/2014/main" val="2102221362"/>
                  </a:ext>
                </a:extLst>
              </a:tr>
              <a:tr h="236167">
                <a:tc>
                  <a:txBody>
                    <a:bodyPr/>
                    <a:lstStyle/>
                    <a:p>
                      <a:r>
                        <a:rPr lang="en-GB" sz="1400" kern="100" dirty="0">
                          <a:effectLst/>
                        </a:rPr>
                        <a:t>HZ + MOH </a:t>
                      </a:r>
                      <a:r>
                        <a:rPr lang="en-GB" sz="1400" kern="100" dirty="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GB" sz="1400" kern="100" dirty="0">
                          <a:effectLst/>
                        </a:rPr>
                        <a:t> MZ + H</a:t>
                      </a:r>
                      <a:r>
                        <a:rPr lang="en-GB" sz="1400" kern="100" baseline="-25000" dirty="0">
                          <a:effectLst/>
                        </a:rPr>
                        <a:t>2</a:t>
                      </a:r>
                      <a:r>
                        <a:rPr lang="en-GB" sz="1400" kern="100" dirty="0">
                          <a:effectLst/>
                        </a:rPr>
                        <a:t>O</a:t>
                      </a:r>
                      <a:endParaRPr lang="nl-BE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26" marR="58626" marT="0" marB="0"/>
                </a:tc>
                <a:tc>
                  <a:txBody>
                    <a:bodyPr/>
                    <a:lstStyle/>
                    <a:p>
                      <a:r>
                        <a:rPr lang="nl-BE" sz="14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58626" marR="58626" marT="0" marB="0"/>
                </a:tc>
                <a:extLst>
                  <a:ext uri="{0D108BD9-81ED-4DB2-BD59-A6C34878D82A}">
                    <a16:rowId xmlns:a16="http://schemas.microsoft.com/office/drawing/2014/main" val="1160318222"/>
                  </a:ext>
                </a:extLst>
              </a:tr>
              <a:tr h="236167">
                <a:tc>
                  <a:txBody>
                    <a:bodyPr/>
                    <a:lstStyle/>
                    <a:p>
                      <a:r>
                        <a:rPr lang="en-GB" sz="1400" kern="100" dirty="0">
                          <a:effectLst/>
                        </a:rPr>
                        <a:t>HZ + M </a:t>
                      </a:r>
                      <a:r>
                        <a:rPr lang="en-GB" sz="1400" kern="100" dirty="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GB" sz="1400" kern="100" dirty="0">
                          <a:effectLst/>
                        </a:rPr>
                        <a:t> MZ + H</a:t>
                      </a:r>
                      <a:r>
                        <a:rPr lang="en-GB" sz="1400" kern="100" baseline="-25000" dirty="0">
                          <a:effectLst/>
                        </a:rPr>
                        <a:t>2</a:t>
                      </a:r>
                      <a:endParaRPr lang="nl-BE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26" marR="58626" marT="0" marB="0"/>
                </a:tc>
                <a:tc>
                  <a:txBody>
                    <a:bodyPr/>
                    <a:lstStyle/>
                    <a:p>
                      <a:r>
                        <a:rPr lang="nl-BE" sz="14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58626" marR="58626" marT="0" marB="0"/>
                </a:tc>
                <a:extLst>
                  <a:ext uri="{0D108BD9-81ED-4DB2-BD59-A6C34878D82A}">
                    <a16:rowId xmlns:a16="http://schemas.microsoft.com/office/drawing/2014/main" val="729334513"/>
                  </a:ext>
                </a:extLst>
              </a:tr>
            </a:tbl>
          </a:graphicData>
        </a:graphic>
      </p:graphicFrame>
      <p:pic>
        <p:nvPicPr>
          <p:cNvPr id="7" name="Afbeelding 6">
            <a:extLst>
              <a:ext uri="{FF2B5EF4-FFF2-40B4-BE49-F238E27FC236}">
                <a16:creationId xmlns:a16="http://schemas.microsoft.com/office/drawing/2014/main" id="{81D6DD87-EAED-8DA5-862F-5BB22BEBE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6526" y="-264184"/>
            <a:ext cx="5989786" cy="342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077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2C0D97-1AE1-7631-F0E4-3C606EC182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F8EE36D-440E-80A6-66CF-B5C3BC3D5F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953228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2013 - 2022 Thema">
  <a:themeElements>
    <a:clrScheme name="Office 2013 - 2022 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2013 - 2022 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242</Words>
  <Application>Microsoft Office PowerPoint</Application>
  <PresentationFormat>Breedbeeld</PresentationFormat>
  <Paragraphs>65</Paragraphs>
  <Slides>4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2</vt:i4>
      </vt:variant>
      <vt:variant>
        <vt:lpstr>Diatitels</vt:lpstr>
      </vt:variant>
      <vt:variant>
        <vt:i4>4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Calibri Light</vt:lpstr>
      <vt:lpstr>Times New Roman</vt:lpstr>
      <vt:lpstr>Wingdings</vt:lpstr>
      <vt:lpstr>Kantoorthema</vt:lpstr>
      <vt:lpstr>Office 2013 - 2022 Thema</vt:lpstr>
      <vt:lpstr>Methode1:Schema’s</vt:lpstr>
      <vt:lpstr>PowerPoint-presentatie</vt:lpstr>
      <vt:lpstr>PowerPoint-presentatie</vt:lpstr>
      <vt:lpstr>PowerPoint-presentatie</vt:lpstr>
    </vt:vector>
  </TitlesOfParts>
  <Company>UC Leuven-Limburg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Filip Poncelet</dc:creator>
  <cp:lastModifiedBy>Filip Poncelet</cp:lastModifiedBy>
  <cp:revision>1</cp:revision>
  <dcterms:created xsi:type="dcterms:W3CDTF">2025-05-14T06:09:52Z</dcterms:created>
  <dcterms:modified xsi:type="dcterms:W3CDTF">2025-05-14T06:10:28Z</dcterms:modified>
</cp:coreProperties>
</file>