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282" r:id="rId3"/>
    <p:sldId id="2333" r:id="rId4"/>
    <p:sldId id="2284" r:id="rId5"/>
    <p:sldId id="2170" r:id="rId6"/>
    <p:sldId id="256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E3606-6637-4C23-90C5-1BE22465CD9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2F093-7C40-4D28-9E25-5A2FF0C01E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27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00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53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6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8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28F54-7C01-A122-535E-138F15019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50F2FE-D071-B5F9-77DA-552CC373F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4E5298-D249-EEAD-D08C-94542EA8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53B35-36BB-71A9-4790-C6D0FF0A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98DF33-F079-E27F-D479-22763BED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638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C6FC5-2ADF-5961-65E1-E7D45A11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8AD7EA-010D-6500-518B-A4B4B1362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7A2CBD-F875-E324-3B92-DD41EFD7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B6312A-0370-732B-513D-81B52AC5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2BE87B-BA95-1204-7476-06B542DA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978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427949C-5EAA-ACFF-20B0-E604E9BC5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59B9F3-9129-CD79-FAB3-6F477CFA0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41515B-EF8D-2255-8163-F45CBCBD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655AC6-32E5-0C97-D24E-FC10697A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E23F6D-B49F-E251-108C-3B9A8B97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311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588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146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95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08265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4853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7844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479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20793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F9DED-AA4B-8EB3-55E2-B13AB275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6DA352-2FBF-FA4F-5269-E49DD9D4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6BAD5-F243-5031-6575-DC0C8044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CE6A13-4343-B719-E3BA-0FC0E596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45C1CF-64CB-7C53-E7BE-3230F443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838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718488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116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2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32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2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25979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1385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70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3193E-DD1D-41F2-DC60-FE671FDC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50444B-8D3B-DD05-1C76-6E4CDD950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386F72-57C5-D6BD-B7DA-CED1C869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698E4E-04A1-010C-BFF9-BDBE6F30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E2DFC2-7C85-F76D-B378-317BAD06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915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F1253-22A8-4B8D-A542-9CA67FA2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957494-1537-9672-11E8-44B839ECB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BAB446-8ACD-7946-6D67-4AB2BF924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034E10-401B-24EC-8845-E14D3CBD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C0C8B9-8281-C197-CFC6-AB51DF98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737420-1102-EE24-1795-D4433E30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309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21E24-9D1D-8327-CC96-3F915D71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05FD1F-6771-ACF7-552D-DB78C2042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BC97EA-1C96-A3E6-A81B-1B94E0DA3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E25D96-1444-2AEF-5F4D-D2AD41F10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0C6AD4-BBB1-D966-6E68-5C1213A9B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6768E95-EA71-353D-4D7B-2A30D306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5098591-DC78-3D5A-426F-42AC09A2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E84913D-AD34-F50B-FF8B-70AA4F4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555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E59AE-013F-2A7F-69BA-EF981913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927F48-6BC6-6A8A-FA0A-C9880089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09EA50-5355-B6DE-C5C6-4D52A30B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C3AC58-896A-EE6F-4506-4950FDC5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126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34D2AC0-B356-D165-6605-60B9BAD6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8C263A-5164-4433-1B3F-76CDE9C3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50D42E-645C-5C83-2F6E-B05C16E3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16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08AF7-C1C6-4A4E-0173-BD06F5F5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1F7D59-B165-505F-AC79-E799F5412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026E22-B123-F443-151F-C6A2DCE37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5D1544-35C6-889B-5547-B274E2A1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E5C5D8-ED46-A3F0-8590-B1EB14C3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EBF7D7-136E-CB5B-1EDE-511010FE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541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91E41-CE3B-7A51-6291-EC821082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57FD7BC-7321-1312-FF6C-317004666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C35173-D60C-96FF-F82C-B8A204082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923B4C-8111-4DB3-A8F5-D01D8BB2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F25242-D007-F018-0EC2-90A97BED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9500C7-7734-FC74-0D64-2A9717FA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032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268BFD-FEF4-2D34-391E-D954AC56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E2AF06-93C9-4096-0CBB-3FF15EB7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14F24-6826-8340-7DCD-44CBEB682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74C1FD-58D9-4090-B575-B21B967C39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693336-F7B1-8C89-AEC7-891914C67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9ED967-995D-1B15-CB8D-08769133C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C9C1A-C0EC-46F0-94BB-3CD01423D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917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911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racht1-Redoxreacties-met-schemas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A3A7-9363-9CFA-CB36-975C5B114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8669E-BE06-D86B-E096-AC5687EB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Methode1:Schema’s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92494A-B361-C9A0-6F08-D1B19350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71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9AF7A-1A70-3EF4-44F3-8BD962E6B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CE9E94-3464-A84C-FD41-FAB6D33D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5E8D76-5130-586B-A57B-0672ACCAAC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Methode1: Schema’s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DD4E182-21E3-66E0-EB7F-F691C5B2C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423B1056-1DFB-16BF-952F-286D8F506C58}"/>
              </a:ext>
            </a:extLst>
          </p:cNvPr>
          <p:cNvCxnSpPr>
            <a:cxnSpLocks/>
          </p:cNvCxnSpPr>
          <p:nvPr/>
        </p:nvCxnSpPr>
        <p:spPr>
          <a:xfrm>
            <a:off x="2470638" y="2664069"/>
            <a:ext cx="4950070" cy="2614369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571965B-87B5-4831-726A-49D324D27D6B}"/>
              </a:ext>
            </a:extLst>
          </p:cNvPr>
          <p:cNvSpPr txBox="1"/>
          <p:nvPr/>
        </p:nvSpPr>
        <p:spPr>
          <a:xfrm>
            <a:off x="2743200" y="5908431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LINK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37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33C295F-B0E4-8961-141C-A18FFFDF5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56"/>
            <a:ext cx="4138019" cy="28806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B14949D-75D4-DE9F-2464-0DF9B680D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135" y="89556"/>
            <a:ext cx="3779848" cy="35131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6FFA6E8-1C3F-D647-6D25-F363F703D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677" y="169572"/>
            <a:ext cx="2537680" cy="33530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899AE04-9358-8973-9D68-65A4B82FC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258" y="3866813"/>
            <a:ext cx="4404742" cy="213378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4820E1-1133-39F7-CF21-96DF53243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2" y="3306695"/>
            <a:ext cx="4168501" cy="32540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CB5DD6B-21B8-0BA9-5619-30B6090F18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455" y="3866813"/>
            <a:ext cx="3543607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9C32410-972B-9E94-078B-31922410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4" y="3221165"/>
            <a:ext cx="5837426" cy="10135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D102F32-1561-FBFA-A376-9EF0AC60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45" y="112714"/>
            <a:ext cx="5890770" cy="278154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A54AF19-156D-EFF7-7DFD-5F4A7E45A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813" y="4476397"/>
            <a:ext cx="6073666" cy="13869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AE2D98E-C4AA-C9D8-0441-0272CCA55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0" y="2705037"/>
            <a:ext cx="5243014" cy="14479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72264C3-A568-9397-F520-22922C215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285" y="5913445"/>
            <a:ext cx="5044877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2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6DD8E-D1F2-26A8-8898-02CC6FD5A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261F96-5C4A-5A1C-A2B9-9010919CE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29461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Breedbeeld</PresentationFormat>
  <Paragraphs>7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Methode1:Schema’s</vt:lpstr>
      <vt:lpstr>Methode1: Schema’s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2025-05-14T09:11:25Z</dcterms:created>
  <dcterms:modified xsi:type="dcterms:W3CDTF">2025-05-14T09:11:40Z</dcterms:modified>
</cp:coreProperties>
</file>